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4.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5.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46"/>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00" r:id="rId28"/>
    <p:sldId id="302" r:id="rId29"/>
    <p:sldId id="303" r:id="rId30"/>
    <p:sldId id="328" r:id="rId31"/>
    <p:sldId id="329" r:id="rId32"/>
    <p:sldId id="330" r:id="rId33"/>
    <p:sldId id="331" r:id="rId34"/>
    <p:sldId id="304" r:id="rId35"/>
    <p:sldId id="305" r:id="rId36"/>
    <p:sldId id="332" r:id="rId37"/>
    <p:sldId id="334" r:id="rId38"/>
    <p:sldId id="333" r:id="rId39"/>
    <p:sldId id="335" r:id="rId40"/>
    <p:sldId id="336" r:id="rId41"/>
    <p:sldId id="337" r:id="rId42"/>
    <p:sldId id="338" r:id="rId43"/>
    <p:sldId id="285" r:id="rId44"/>
    <p:sldId id="26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19" autoAdjust="0"/>
  </p:normalViewPr>
  <p:slideViewPr>
    <p:cSldViewPr snapToGrid="0" showGuides="1">
      <p:cViewPr varScale="1">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6CA3C607-06F4-4C6A-85F0-884B6AB3E393}"/>
              </a:ext>
            </a:extLst>
          </p:cNvPr>
          <p:cNvSpPr>
            <a:spLocks noGrp="1" noRot="1" noChangeAspect="1" noTextEdit="1"/>
          </p:cNvSpPr>
          <p:nvPr>
            <p:ph type="sldImg"/>
          </p:nvPr>
        </p:nvSpPr>
        <p:spPr/>
      </p:sp>
      <p:sp>
        <p:nvSpPr>
          <p:cNvPr id="43011" name="备注占位符 2">
            <a:extLst>
              <a:ext uri="{FF2B5EF4-FFF2-40B4-BE49-F238E27FC236}">
                <a16:creationId xmlns:a16="http://schemas.microsoft.com/office/drawing/2014/main" id="{8DCC75E3-13B2-414E-936A-4ABC06C37804}"/>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3012" name="灯片编号占位符 3">
            <a:extLst>
              <a:ext uri="{FF2B5EF4-FFF2-40B4-BE49-F238E27FC236}">
                <a16:creationId xmlns:a16="http://schemas.microsoft.com/office/drawing/2014/main" id="{5C8CE210-C3F1-477C-8B9A-E3168C272DA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EF9EBF5-D8F8-4DDC-89AD-AD6E26216A20}"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910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2021/5/20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2021/5/20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2021/5/20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2021/5/20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2021/5/20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2021/5/20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2021/5/20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2021/5/20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2021/5/20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2021/5/20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2021/5/20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2021/5/20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32.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4.xml"/><Relationship Id="rId10" Type="http://schemas.openxmlformats.org/officeDocument/2006/relationships/image" Target="../media/image12.png"/><Relationship Id="rId4" Type="http://schemas.openxmlformats.org/officeDocument/2006/relationships/tags" Target="../tags/tag13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Layout" Target="../slideLayouts/slideLayout18.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9.xml"/><Relationship Id="rId7"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10" Type="http://schemas.openxmlformats.org/officeDocument/2006/relationships/image" Target="../media/image16.png"/><Relationship Id="rId4" Type="http://schemas.openxmlformats.org/officeDocument/2006/relationships/tags" Target="../tags/tag150.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8.png"/><Relationship Id="rId5" Type="http://schemas.openxmlformats.org/officeDocument/2006/relationships/tags" Target="../tags/tag157.xml"/><Relationship Id="rId10" Type="http://schemas.openxmlformats.org/officeDocument/2006/relationships/image" Target="../media/image17.png"/><Relationship Id="rId4" Type="http://schemas.openxmlformats.org/officeDocument/2006/relationships/tags" Target="../tags/tag156.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2.xml"/><Relationship Id="rId7"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media/image21.png"/><Relationship Id="rId4" Type="http://schemas.openxmlformats.org/officeDocument/2006/relationships/tags" Target="../tags/tag163.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8.xml"/><Relationship Id="rId7" Type="http://schemas.openxmlformats.org/officeDocument/2006/relationships/slideLayout" Target="../slideLayouts/slideLayout1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image" Target="../media/image23.png"/><Relationship Id="rId4" Type="http://schemas.openxmlformats.org/officeDocument/2006/relationships/tags" Target="../tags/tag169.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74.xml"/><Relationship Id="rId7" Type="http://schemas.openxmlformats.org/officeDocument/2006/relationships/slideLayout" Target="../slideLayouts/slideLayout1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10" Type="http://schemas.openxmlformats.org/officeDocument/2006/relationships/image" Target="../media/image26.png"/><Relationship Id="rId4" Type="http://schemas.openxmlformats.org/officeDocument/2006/relationships/tags" Target="../tags/tag175.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0.xml"/><Relationship Id="rId7" Type="http://schemas.openxmlformats.org/officeDocument/2006/relationships/slideLayout" Target="../slideLayouts/slideLayout18.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28.png"/><Relationship Id="rId5" Type="http://schemas.openxmlformats.org/officeDocument/2006/relationships/tags" Target="../tags/tag182.xml"/><Relationship Id="rId10" Type="http://schemas.openxmlformats.org/officeDocument/2006/relationships/image" Target="../media/image27.png"/><Relationship Id="rId4" Type="http://schemas.openxmlformats.org/officeDocument/2006/relationships/tags" Target="../tags/tag181.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6.xml"/><Relationship Id="rId7"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10" Type="http://schemas.openxmlformats.org/officeDocument/2006/relationships/image" Target="../media/image29.png"/><Relationship Id="rId4" Type="http://schemas.openxmlformats.org/officeDocument/2006/relationships/tags" Target="../tags/tag187.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slideLayout" Target="../slideLayouts/slideLayout18.xml"/><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tags" Target="../tags/tag201.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0" Type="http://schemas.openxmlformats.org/officeDocument/2006/relationships/tags" Target="../tags/tag199.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image" Target="../media/image1.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slideLayout" Target="../slideLayouts/slideLayout18.xml"/><Relationship Id="rId2" Type="http://schemas.openxmlformats.org/officeDocument/2006/relationships/tags" Target="../tags/tag203.xml"/><Relationship Id="rId16" Type="http://schemas.openxmlformats.org/officeDocument/2006/relationships/image" Target="../media/image32.png"/><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image" Target="../media/image31.png"/><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slideLayout" Target="../slideLayouts/slideLayout18.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2.xml"/><Relationship Id="rId3" Type="http://schemas.openxmlformats.org/officeDocument/2006/relationships/tags" Target="../tags/tag227.xml"/><Relationship Id="rId7" Type="http://schemas.openxmlformats.org/officeDocument/2006/relationships/tags" Target="../tags/tag231.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image" Target="../media/image1.png"/><Relationship Id="rId5" Type="http://schemas.openxmlformats.org/officeDocument/2006/relationships/tags" Target="../tags/tag229.xml"/><Relationship Id="rId10" Type="http://schemas.openxmlformats.org/officeDocument/2006/relationships/slideLayout" Target="../slideLayouts/slideLayout18.xml"/><Relationship Id="rId4" Type="http://schemas.openxmlformats.org/officeDocument/2006/relationships/tags" Target="../tags/tag228.xml"/><Relationship Id="rId9" Type="http://schemas.openxmlformats.org/officeDocument/2006/relationships/tags" Target="../tags/tag233.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36.xml"/><Relationship Id="rId7" Type="http://schemas.openxmlformats.org/officeDocument/2006/relationships/tags" Target="../tags/tag240.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34.png"/><Relationship Id="rId5" Type="http://schemas.openxmlformats.org/officeDocument/2006/relationships/tags" Target="../tags/tag238.xml"/><Relationship Id="rId10" Type="http://schemas.openxmlformats.org/officeDocument/2006/relationships/image" Target="../media/image33.png"/><Relationship Id="rId4" Type="http://schemas.openxmlformats.org/officeDocument/2006/relationships/tags" Target="../tags/tag237.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43.xml"/><Relationship Id="rId7" Type="http://schemas.openxmlformats.org/officeDocument/2006/relationships/image" Target="../media/image1.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slideLayout" Target="../slideLayouts/slideLayout18.xml"/><Relationship Id="rId5" Type="http://schemas.openxmlformats.org/officeDocument/2006/relationships/tags" Target="../tags/tag245.xml"/><Relationship Id="rId4" Type="http://schemas.openxmlformats.org/officeDocument/2006/relationships/tags" Target="../tags/tag244.xml"/><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slideLayout" Target="../slideLayouts/slideLayout18.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tags" Target="../tags/tag257.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60.xml"/><Relationship Id="rId7" Type="http://schemas.openxmlformats.org/officeDocument/2006/relationships/image" Target="../media/image1.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Layout" Target="../slideLayouts/slideLayout18.xml"/><Relationship Id="rId5" Type="http://schemas.openxmlformats.org/officeDocument/2006/relationships/tags" Target="../tags/tag262.xml"/><Relationship Id="rId4" Type="http://schemas.openxmlformats.org/officeDocument/2006/relationships/tags" Target="../tags/tag261.xml"/></Relationships>
</file>

<file path=ppt/slides/_rels/slide27.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slideLayout" Target="../slideLayouts/slideLayout18.xml"/><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tags" Target="../tags/tag274.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0" Type="http://schemas.openxmlformats.org/officeDocument/2006/relationships/tags" Target="../tags/tag272.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image" Target="../media/image1.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slideLayout" Target="../slideLayouts/slideLayout18.xml"/><Relationship Id="rId5" Type="http://schemas.openxmlformats.org/officeDocument/2006/relationships/tags" Target="../tags/tag279.xml"/><Relationship Id="rId4" Type="http://schemas.openxmlformats.org/officeDocument/2006/relationships/tags" Target="../tags/tag278.xml"/></Relationships>
</file>

<file path=ppt/slides/_rels/slide29.xml.rels><?xml version="1.0" encoding="UTF-8" standalone="yes"?>
<Relationships xmlns="http://schemas.openxmlformats.org/package/2006/relationships"><Relationship Id="rId3" Type="http://schemas.openxmlformats.org/officeDocument/2006/relationships/tags" Target="../tags/tag282.xml"/><Relationship Id="rId7" Type="http://schemas.openxmlformats.org/officeDocument/2006/relationships/image" Target="../media/image1.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slideLayout" Target="../slideLayouts/slideLayout18.xml"/><Relationship Id="rId5" Type="http://schemas.openxmlformats.org/officeDocument/2006/relationships/tags" Target="../tags/tag284.xml"/><Relationship Id="rId4" Type="http://schemas.openxmlformats.org/officeDocument/2006/relationships/tags" Target="../tags/tag283.xml"/></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87.xml"/><Relationship Id="rId7" Type="http://schemas.openxmlformats.org/officeDocument/2006/relationships/image" Target="../media/image1.png"/><Relationship Id="rId12" Type="http://schemas.openxmlformats.org/officeDocument/2006/relationships/image" Target="../media/image42.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slideLayout" Target="../slideLayouts/slideLayout18.xml"/><Relationship Id="rId11" Type="http://schemas.openxmlformats.org/officeDocument/2006/relationships/image" Target="../media/image41.png"/><Relationship Id="rId5" Type="http://schemas.openxmlformats.org/officeDocument/2006/relationships/tags" Target="../tags/tag289.xml"/><Relationship Id="rId10" Type="http://schemas.openxmlformats.org/officeDocument/2006/relationships/image" Target="../media/image40.png"/><Relationship Id="rId4" Type="http://schemas.openxmlformats.org/officeDocument/2006/relationships/tags" Target="../tags/tag288.xml"/><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92.xml"/><Relationship Id="rId7" Type="http://schemas.openxmlformats.org/officeDocument/2006/relationships/image" Target="../media/image1.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Layout" Target="../slideLayouts/slideLayout18.xml"/><Relationship Id="rId5" Type="http://schemas.openxmlformats.org/officeDocument/2006/relationships/tags" Target="../tags/tag294.xml"/><Relationship Id="rId4" Type="http://schemas.openxmlformats.org/officeDocument/2006/relationships/tags" Target="../tags/tag293.xml"/></Relationships>
</file>

<file path=ppt/slides/_rels/slide32.xml.rels><?xml version="1.0" encoding="UTF-8" standalone="yes"?>
<Relationships xmlns="http://schemas.openxmlformats.org/package/2006/relationships"><Relationship Id="rId8" Type="http://schemas.openxmlformats.org/officeDocument/2006/relationships/tags" Target="../tags/tag302.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image" Target="../media/image1.png"/><Relationship Id="rId5" Type="http://schemas.openxmlformats.org/officeDocument/2006/relationships/tags" Target="../tags/tag299.xml"/><Relationship Id="rId10" Type="http://schemas.openxmlformats.org/officeDocument/2006/relationships/slideLayout" Target="../slideLayouts/slideLayout18.xml"/><Relationship Id="rId4" Type="http://schemas.openxmlformats.org/officeDocument/2006/relationships/tags" Target="../tags/tag298.xml"/><Relationship Id="rId9" Type="http://schemas.openxmlformats.org/officeDocument/2006/relationships/tags" Target="../tags/tag303.xml"/></Relationships>
</file>

<file path=ppt/slides/_rels/slide33.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slideLayout" Target="../slideLayouts/slideLayout18.xml"/><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tags" Target="../tags/tag315.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0" Type="http://schemas.openxmlformats.org/officeDocument/2006/relationships/tags" Target="../tags/tag313.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18.xml"/><Relationship Id="rId7" Type="http://schemas.openxmlformats.org/officeDocument/2006/relationships/image" Target="../media/image1.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slideLayout" Target="../slideLayouts/slideLayout18.xml"/><Relationship Id="rId5" Type="http://schemas.openxmlformats.org/officeDocument/2006/relationships/tags" Target="../tags/tag320.xml"/><Relationship Id="rId4" Type="http://schemas.openxmlformats.org/officeDocument/2006/relationships/tags" Target="../tags/tag319.xml"/></Relationships>
</file>

<file path=ppt/slides/_rels/slide35.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slideLayout" Target="../slideLayouts/slideLayout18.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tags" Target="../tags/tag332.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5.xml"/><Relationship Id="rId7" Type="http://schemas.openxmlformats.org/officeDocument/2006/relationships/tags" Target="../tags/tag339.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tags" Target="../tags/tag338.xml"/><Relationship Id="rId5" Type="http://schemas.openxmlformats.org/officeDocument/2006/relationships/tags" Target="../tags/tag337.xml"/><Relationship Id="rId10" Type="http://schemas.openxmlformats.org/officeDocument/2006/relationships/image" Target="../media/image45.png"/><Relationship Id="rId4" Type="http://schemas.openxmlformats.org/officeDocument/2006/relationships/tags" Target="../tags/tag336.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slideLayout" Target="../slideLayouts/slideLayout18.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0" Type="http://schemas.openxmlformats.org/officeDocument/2006/relationships/tags" Target="../tags/tag349.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tags" Target="../tags/tag354.xml"/><Relationship Id="rId7" Type="http://schemas.openxmlformats.org/officeDocument/2006/relationships/image" Target="../media/image1.png"/><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slideLayout" Target="../slideLayouts/slideLayout18.xml"/><Relationship Id="rId5" Type="http://schemas.openxmlformats.org/officeDocument/2006/relationships/tags" Target="../tags/tag356.xml"/><Relationship Id="rId4" Type="http://schemas.openxmlformats.org/officeDocument/2006/relationships/tags" Target="../tags/tag355.xml"/></Relationships>
</file>

<file path=ppt/slides/_rels/slide39.xml.rels><?xml version="1.0" encoding="UTF-8" standalone="yes"?>
<Relationships xmlns="http://schemas.openxmlformats.org/package/2006/relationships"><Relationship Id="rId3" Type="http://schemas.openxmlformats.org/officeDocument/2006/relationships/tags" Target="../tags/tag359.xml"/><Relationship Id="rId7" Type="http://schemas.openxmlformats.org/officeDocument/2006/relationships/image" Target="../media/image1.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slideLayout" Target="../slideLayouts/slideLayout18.xml"/><Relationship Id="rId5" Type="http://schemas.openxmlformats.org/officeDocument/2006/relationships/tags" Target="../tags/tag361.xml"/><Relationship Id="rId4" Type="http://schemas.openxmlformats.org/officeDocument/2006/relationships/tags" Target="../tags/tag360.xml"/></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1.png"/><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1.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slideLayout" Target="../slideLayouts/slideLayout18.xml"/><Relationship Id="rId5" Type="http://schemas.openxmlformats.org/officeDocument/2006/relationships/tags" Target="../tags/tag366.xml"/><Relationship Id="rId4" Type="http://schemas.openxmlformats.org/officeDocument/2006/relationships/tags" Target="../tags/tag365.xml"/></Relationships>
</file>

<file path=ppt/slides/_rels/slide41.xml.rels><?xml version="1.0" encoding="UTF-8" standalone="yes"?>
<Relationships xmlns="http://schemas.openxmlformats.org/package/2006/relationships"><Relationship Id="rId3" Type="http://schemas.openxmlformats.org/officeDocument/2006/relationships/tags" Target="../tags/tag369.xml"/><Relationship Id="rId7" Type="http://schemas.openxmlformats.org/officeDocument/2006/relationships/image" Target="../media/image1.pn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slideLayout" Target="../slideLayouts/slideLayout18.xml"/><Relationship Id="rId5" Type="http://schemas.openxmlformats.org/officeDocument/2006/relationships/tags" Target="../tags/tag371.xml"/><Relationship Id="rId4" Type="http://schemas.openxmlformats.org/officeDocument/2006/relationships/tags" Target="../tags/tag370.xml"/></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74.xml"/><Relationship Id="rId7" Type="http://schemas.openxmlformats.org/officeDocument/2006/relationships/notesSlide" Target="../notesSlides/notesSlide5.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slideLayout" Target="../slideLayouts/slideLayout18.xml"/><Relationship Id="rId5" Type="http://schemas.openxmlformats.org/officeDocument/2006/relationships/tags" Target="../tags/tag376.xml"/><Relationship Id="rId4" Type="http://schemas.openxmlformats.org/officeDocument/2006/relationships/tags" Target="../tags/tag375.xml"/></Relationships>
</file>

<file path=ppt/slides/_rels/slide43.xml.rels><?xml version="1.0" encoding="UTF-8" standalone="yes"?>
<Relationships xmlns="http://schemas.openxmlformats.org/package/2006/relationships"><Relationship Id="rId8" Type="http://schemas.openxmlformats.org/officeDocument/2006/relationships/tags" Target="../tags/tag384.xml"/><Relationship Id="rId13" Type="http://schemas.openxmlformats.org/officeDocument/2006/relationships/tags" Target="../tags/tag389.xml"/><Relationship Id="rId18" Type="http://schemas.openxmlformats.org/officeDocument/2006/relationships/tags" Target="../tags/tag394.xml"/><Relationship Id="rId3" Type="http://schemas.openxmlformats.org/officeDocument/2006/relationships/tags" Target="../tags/tag379.xml"/><Relationship Id="rId21" Type="http://schemas.openxmlformats.org/officeDocument/2006/relationships/tags" Target="../tags/tag397.xml"/><Relationship Id="rId7" Type="http://schemas.openxmlformats.org/officeDocument/2006/relationships/tags" Target="../tags/tag383.xml"/><Relationship Id="rId12" Type="http://schemas.openxmlformats.org/officeDocument/2006/relationships/tags" Target="../tags/tag388.xml"/><Relationship Id="rId17" Type="http://schemas.openxmlformats.org/officeDocument/2006/relationships/tags" Target="../tags/tag393.xml"/><Relationship Id="rId25" Type="http://schemas.openxmlformats.org/officeDocument/2006/relationships/image" Target="../media/image1.png"/><Relationship Id="rId2" Type="http://schemas.openxmlformats.org/officeDocument/2006/relationships/tags" Target="../tags/tag378.xml"/><Relationship Id="rId16" Type="http://schemas.openxmlformats.org/officeDocument/2006/relationships/tags" Target="../tags/tag392.xml"/><Relationship Id="rId20" Type="http://schemas.openxmlformats.org/officeDocument/2006/relationships/tags" Target="../tags/tag396.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tags" Target="../tags/tag387.xml"/><Relationship Id="rId24" Type="http://schemas.openxmlformats.org/officeDocument/2006/relationships/notesSlide" Target="../notesSlides/notesSlide6.xml"/><Relationship Id="rId5" Type="http://schemas.openxmlformats.org/officeDocument/2006/relationships/tags" Target="../tags/tag381.xml"/><Relationship Id="rId15" Type="http://schemas.openxmlformats.org/officeDocument/2006/relationships/tags" Target="../tags/tag391.xml"/><Relationship Id="rId23" Type="http://schemas.openxmlformats.org/officeDocument/2006/relationships/slideLayout" Target="../slideLayouts/slideLayout18.xml"/><Relationship Id="rId10" Type="http://schemas.openxmlformats.org/officeDocument/2006/relationships/tags" Target="../tags/tag386.xml"/><Relationship Id="rId19" Type="http://schemas.openxmlformats.org/officeDocument/2006/relationships/tags" Target="../tags/tag395.xml"/><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tags" Target="../tags/tag390.xml"/><Relationship Id="rId22" Type="http://schemas.openxmlformats.org/officeDocument/2006/relationships/tags" Target="../tags/tag398.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1.xml"/><Relationship Id="rId7" Type="http://schemas.openxmlformats.org/officeDocument/2006/relationships/image" Target="../media/image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8.xml"/><Relationship Id="rId5" Type="http://schemas.openxmlformats.org/officeDocument/2006/relationships/tags" Target="../tags/tag83.xml"/><Relationship Id="rId4" Type="http://schemas.openxmlformats.org/officeDocument/2006/relationships/tags" Target="../tags/tag82.xml"/></Relationships>
</file>

<file path=ppt/slides/_rels/slide6.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slideLayout" Target="../slideLayouts/slideLayout18.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image" Target="../media/image1.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slideLayout" Target="../slideLayouts/slideLayout18.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slideLayout" Target="../slideLayouts/slideLayout1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7.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29.xml"/><Relationship Id="rId10" Type="http://schemas.openxmlformats.org/officeDocument/2006/relationships/image" Target="../media/image6.png"/><Relationship Id="rId4" Type="http://schemas.openxmlformats.org/officeDocument/2006/relationships/tags" Target="../tags/tag128.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1"/>
          <a:stretch>
            <a:fillRect/>
          </a:stretch>
        </p:blipFill>
        <p:spPr>
          <a:xfrm>
            <a:off x="5777042" y="2167067"/>
            <a:ext cx="5274310" cy="2481580"/>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2"/>
          <a:stretch>
            <a:fillRect/>
          </a:stretch>
        </p:blipFill>
        <p:spPr>
          <a:xfrm>
            <a:off x="276065" y="2990637"/>
            <a:ext cx="5033010" cy="2616413"/>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9"/>
          <a:stretch>
            <a:fillRect/>
          </a:stretch>
        </p:blipFill>
        <p:spPr>
          <a:xfrm>
            <a:off x="180303" y="831776"/>
            <a:ext cx="6608807" cy="4706877"/>
          </a:xfrm>
          <a:prstGeom prst="rect">
            <a:avLst/>
          </a:prstGeom>
        </p:spPr>
      </p:pic>
      <p:sp>
        <p:nvSpPr>
          <p:cNvPr id="10" name="PA_文本框 54">
            <a:extLst>
              <a:ext uri="{FF2B5EF4-FFF2-40B4-BE49-F238E27FC236}">
                <a16:creationId xmlns:a16="http://schemas.microsoft.com/office/drawing/2014/main" id="{DD354BB0-4E3E-4771-A085-416505C0BB51}"/>
              </a:ext>
            </a:extLst>
          </p:cNvPr>
          <p:cNvSpPr>
            <a:spLocks noChangeArrowheads="1"/>
          </p:cNvSpPr>
          <p:nvPr>
            <p:custDataLst>
              <p:tags r:id="rId6"/>
            </p:custDataLst>
          </p:nvPr>
        </p:nvSpPr>
        <p:spPr bwMode="auto">
          <a:xfrm>
            <a:off x="311105" y="5795391"/>
            <a:ext cx="2292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F67280"/>
                </a:solidFill>
              </a:rPr>
              <a:t>12</a:t>
            </a:r>
            <a:r>
              <a:rPr lang="zh-CN" altLang="en-US" sz="2400" b="1" dirty="0">
                <a:solidFill>
                  <a:srgbClr val="F67280"/>
                </a:solidFill>
              </a:rPr>
              <a:t>次用户访谈</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10"/>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238326" y="839875"/>
            <a:ext cx="3743325" cy="2447925"/>
          </a:xfrm>
          <a:prstGeom prst="rect">
            <a:avLst/>
          </a:prstGeom>
        </p:spPr>
      </p:pic>
      <p:pic>
        <p:nvPicPr>
          <p:cNvPr id="7" name="图片 6">
            <a:extLst>
              <a:ext uri="{FF2B5EF4-FFF2-40B4-BE49-F238E27FC236}">
                <a16:creationId xmlns:a16="http://schemas.microsoft.com/office/drawing/2014/main" id="{AD221643-756E-4D1C-B102-797C04EEE367}"/>
              </a:ext>
            </a:extLst>
          </p:cNvPr>
          <p:cNvPicPr>
            <a:picLocks noChangeAspect="1"/>
          </p:cNvPicPr>
          <p:nvPr/>
        </p:nvPicPr>
        <p:blipFill>
          <a:blip r:embed="rId11"/>
          <a:stretch>
            <a:fillRect/>
          </a:stretch>
        </p:blipFill>
        <p:spPr>
          <a:xfrm>
            <a:off x="238326" y="3429000"/>
            <a:ext cx="5671064" cy="3044466"/>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8" y="939584"/>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50006"/>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to="" calcmode="lin" valueType="num">
                                      <p:cBhvr>
                                        <p:cTn id="7"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0"/>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E102CFF7-C401-4B7E-8AF4-F511BD08F400}"/>
              </a:ext>
            </a:extLst>
          </p:cNvPr>
          <p:cNvPicPr>
            <a:picLocks noChangeAspect="1"/>
          </p:cNvPicPr>
          <p:nvPr/>
        </p:nvPicPr>
        <p:blipFill>
          <a:blip r:embed="rId9"/>
          <a:stretch>
            <a:fillRect/>
          </a:stretch>
        </p:blipFill>
        <p:spPr>
          <a:xfrm>
            <a:off x="215050" y="792050"/>
            <a:ext cx="2749861" cy="5814811"/>
          </a:xfrm>
          <a:prstGeom prst="rect">
            <a:avLst/>
          </a:prstGeom>
        </p:spPr>
      </p:pic>
      <p:pic>
        <p:nvPicPr>
          <p:cNvPr id="6" name="图片 5">
            <a:extLst>
              <a:ext uri="{FF2B5EF4-FFF2-40B4-BE49-F238E27FC236}">
                <a16:creationId xmlns:a16="http://schemas.microsoft.com/office/drawing/2014/main" id="{ADA60E3F-0435-4A42-B6E6-BFFAED1B5A57}"/>
              </a:ext>
            </a:extLst>
          </p:cNvPr>
          <p:cNvPicPr>
            <a:picLocks noChangeAspect="1"/>
          </p:cNvPicPr>
          <p:nvPr/>
        </p:nvPicPr>
        <p:blipFill>
          <a:blip r:embed="rId10"/>
          <a:stretch>
            <a:fillRect/>
          </a:stretch>
        </p:blipFill>
        <p:spPr>
          <a:xfrm>
            <a:off x="3073327" y="792050"/>
            <a:ext cx="2815593" cy="5814811"/>
          </a:xfrm>
          <a:prstGeom prst="rect">
            <a:avLst/>
          </a:prstGeom>
        </p:spPr>
      </p:pic>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帖子模块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pic>
        <p:nvPicPr>
          <p:cNvPr id="4" name="图片 3">
            <a:extLst>
              <a:ext uri="{FF2B5EF4-FFF2-40B4-BE49-F238E27FC236}">
                <a16:creationId xmlns:a16="http://schemas.microsoft.com/office/drawing/2014/main" id="{C98D4738-393A-4302-A023-0545D76DDCEF}"/>
              </a:ext>
            </a:extLst>
          </p:cNvPr>
          <p:cNvPicPr>
            <a:picLocks noChangeAspect="1"/>
          </p:cNvPicPr>
          <p:nvPr/>
        </p:nvPicPr>
        <p:blipFill>
          <a:blip r:embed="rId9"/>
          <a:stretch>
            <a:fillRect/>
          </a:stretch>
        </p:blipFill>
        <p:spPr>
          <a:xfrm>
            <a:off x="457200" y="888641"/>
            <a:ext cx="2711283" cy="5698901"/>
          </a:xfrm>
          <a:prstGeom prst="rect">
            <a:avLst/>
          </a:prstGeom>
        </p:spPr>
      </p:pic>
      <p:pic>
        <p:nvPicPr>
          <p:cNvPr id="6" name="图片 5">
            <a:extLst>
              <a:ext uri="{FF2B5EF4-FFF2-40B4-BE49-F238E27FC236}">
                <a16:creationId xmlns:a16="http://schemas.microsoft.com/office/drawing/2014/main" id="{45A52C13-FAF4-4A0A-847D-3F349CFBEC3E}"/>
              </a:ext>
            </a:extLst>
          </p:cNvPr>
          <p:cNvPicPr>
            <a:picLocks noChangeAspect="1"/>
          </p:cNvPicPr>
          <p:nvPr/>
        </p:nvPicPr>
        <p:blipFill>
          <a:blip r:embed="rId10"/>
          <a:stretch>
            <a:fillRect/>
          </a:stretch>
        </p:blipFill>
        <p:spPr>
          <a:xfrm>
            <a:off x="3265428" y="888641"/>
            <a:ext cx="2701375" cy="5698901"/>
          </a:xfrm>
          <a:prstGeom prst="rect">
            <a:avLst/>
          </a:prstGeom>
        </p:spPr>
      </p:pic>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pic>
        <p:nvPicPr>
          <p:cNvPr id="3" name="图片 2">
            <a:extLst>
              <a:ext uri="{FF2B5EF4-FFF2-40B4-BE49-F238E27FC236}">
                <a16:creationId xmlns:a16="http://schemas.microsoft.com/office/drawing/2014/main" id="{DEB751B5-A3BD-49A0-9A7F-B741D393B91E}"/>
              </a:ext>
            </a:extLst>
          </p:cNvPr>
          <p:cNvPicPr>
            <a:picLocks noChangeAspect="1"/>
          </p:cNvPicPr>
          <p:nvPr/>
        </p:nvPicPr>
        <p:blipFill>
          <a:blip r:embed="rId10"/>
          <a:stretch>
            <a:fillRect/>
          </a:stretch>
        </p:blipFill>
        <p:spPr>
          <a:xfrm>
            <a:off x="339542" y="698359"/>
            <a:ext cx="2747218" cy="5849183"/>
          </a:xfrm>
          <a:prstGeom prst="rect">
            <a:avLst/>
          </a:prstGeom>
        </p:spPr>
      </p:pic>
      <p:pic>
        <p:nvPicPr>
          <p:cNvPr id="5" name="图片 4">
            <a:extLst>
              <a:ext uri="{FF2B5EF4-FFF2-40B4-BE49-F238E27FC236}">
                <a16:creationId xmlns:a16="http://schemas.microsoft.com/office/drawing/2014/main" id="{E1FD3D11-42C8-4EC4-B218-4B1173CC8613}"/>
              </a:ext>
            </a:extLst>
          </p:cNvPr>
          <p:cNvPicPr>
            <a:picLocks noChangeAspect="1"/>
          </p:cNvPicPr>
          <p:nvPr/>
        </p:nvPicPr>
        <p:blipFill>
          <a:blip r:embed="rId11"/>
          <a:stretch>
            <a:fillRect/>
          </a:stretch>
        </p:blipFill>
        <p:spPr>
          <a:xfrm>
            <a:off x="3157520" y="698359"/>
            <a:ext cx="2773498" cy="5849184"/>
          </a:xfrm>
          <a:prstGeom prst="rect">
            <a:avLst/>
          </a:prstGeom>
        </p:spPr>
      </p:pic>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to="" calcmode="lin" valueType="num">
                                      <p:cBhvr>
                                        <p:cTn id="7" dur="700" fill="hold">
                                          <p:stCondLst>
                                            <p:cond delay="0"/>
                                          </p:stCondLst>
                                        </p:cTn>
                                        <p:tgtEl>
                                          <p:spTgt spid="11"/>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1"/>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to="" calcmode="lin" valueType="num">
                                      <p:cBhvr>
                                        <p:cTn id="7" dur="700" fill="hold">
                                          <p:stCondLst>
                                            <p:cond delay="0"/>
                                          </p:stCondLst>
                                        </p:cTn>
                                        <p:tgtEl>
                                          <p:spTgt spid="11"/>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1"/>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D1797610-53F3-4A28-8636-15A28D7E2CA5}"/>
              </a:ext>
            </a:extLst>
          </p:cNvPr>
          <p:cNvPicPr>
            <a:picLocks noChangeAspect="1"/>
          </p:cNvPicPr>
          <p:nvPr/>
        </p:nvPicPr>
        <p:blipFill>
          <a:blip r:embed="rId14"/>
          <a:stretch>
            <a:fillRect/>
          </a:stretch>
        </p:blipFill>
        <p:spPr>
          <a:xfrm>
            <a:off x="198012" y="759385"/>
            <a:ext cx="5085635" cy="2338692"/>
          </a:xfrm>
          <a:prstGeom prst="rect">
            <a:avLst/>
          </a:prstGeom>
        </p:spPr>
      </p:pic>
      <p:pic>
        <p:nvPicPr>
          <p:cNvPr id="6" name="图片 5">
            <a:extLst>
              <a:ext uri="{FF2B5EF4-FFF2-40B4-BE49-F238E27FC236}">
                <a16:creationId xmlns:a16="http://schemas.microsoft.com/office/drawing/2014/main" id="{168E3F5F-C1C1-49BC-A293-0F38466B108B}"/>
              </a:ext>
            </a:extLst>
          </p:cNvPr>
          <p:cNvPicPr>
            <a:picLocks noChangeAspect="1"/>
          </p:cNvPicPr>
          <p:nvPr/>
        </p:nvPicPr>
        <p:blipFill>
          <a:blip r:embed="rId15"/>
          <a:stretch>
            <a:fillRect/>
          </a:stretch>
        </p:blipFill>
        <p:spPr>
          <a:xfrm>
            <a:off x="198012" y="3067587"/>
            <a:ext cx="5629275" cy="3543300"/>
          </a:xfrm>
          <a:prstGeom prst="rect">
            <a:avLst/>
          </a:prstGeom>
        </p:spPr>
      </p:pic>
      <p:sp>
        <p:nvSpPr>
          <p:cNvPr id="7" name="矩形 6">
            <a:extLst>
              <a:ext uri="{FF2B5EF4-FFF2-40B4-BE49-F238E27FC236}">
                <a16:creationId xmlns:a16="http://schemas.microsoft.com/office/drawing/2014/main" id="{84490AB3-02F5-48B0-97DE-1A7CA85F13BE}"/>
              </a:ext>
            </a:extLst>
          </p:cNvPr>
          <p:cNvSpPr/>
          <p:nvPr/>
        </p:nvSpPr>
        <p:spPr bwMode="auto">
          <a:xfrm>
            <a:off x="1275008" y="5460642"/>
            <a:ext cx="1146220" cy="8049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6"/>
          <a:stretch>
            <a:fillRect/>
          </a:stretch>
        </p:blipFill>
        <p:spPr>
          <a:xfrm>
            <a:off x="5929804" y="1905000"/>
            <a:ext cx="2409825" cy="1524000"/>
          </a:xfrm>
          <a:prstGeom prst="rect">
            <a:avLst/>
          </a:prstGeom>
        </p:spPr>
      </p:pic>
      <p:sp>
        <p:nvSpPr>
          <p:cNvPr id="28" name="PA_矩形 23">
            <a:extLst>
              <a:ext uri="{FF2B5EF4-FFF2-40B4-BE49-F238E27FC236}">
                <a16:creationId xmlns:a16="http://schemas.microsoft.com/office/drawing/2014/main" id="{8CB367B6-A1E6-412A-B874-F0BF75584356}"/>
              </a:ext>
            </a:extLst>
          </p:cNvPr>
          <p:cNvSpPr>
            <a:spLocks noChangeArrowheads="1"/>
          </p:cNvSpPr>
          <p:nvPr>
            <p:custDataLst>
              <p:tags r:id="rId8"/>
            </p:custDataLst>
          </p:nvPr>
        </p:nvSpPr>
        <p:spPr bwMode="auto">
          <a:xfrm>
            <a:off x="5891089" y="5553293"/>
            <a:ext cx="418576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PA_文本框 24">
            <a:extLst>
              <a:ext uri="{FF2B5EF4-FFF2-40B4-BE49-F238E27FC236}">
                <a16:creationId xmlns:a16="http://schemas.microsoft.com/office/drawing/2014/main" id="{7CB0A072-C4B3-4E77-AFE0-3C913255F1D3}"/>
              </a:ext>
            </a:extLst>
          </p:cNvPr>
          <p:cNvSpPr>
            <a:spLocks noChangeArrowheads="1"/>
          </p:cNvSpPr>
          <p:nvPr>
            <p:custDataLst>
              <p:tags r:id="rId9"/>
            </p:custDataLst>
          </p:nvPr>
        </p:nvSpPr>
        <p:spPr bwMode="auto">
          <a:xfrm>
            <a:off x="6011818" y="5598501"/>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用例文档已找杨老师确认过。</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10"/>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11"/>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34174"/>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9297550" y="103984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9456995" y="1055769"/>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F97EF40E-ED12-4DEC-98BA-F09642C21476}"/>
              </a:ext>
            </a:extLst>
          </p:cNvPr>
          <p:cNvPicPr>
            <a:picLocks noChangeAspect="1"/>
          </p:cNvPicPr>
          <p:nvPr/>
        </p:nvPicPr>
        <p:blipFill>
          <a:blip r:embed="rId10"/>
          <a:stretch>
            <a:fillRect/>
          </a:stretch>
        </p:blipFill>
        <p:spPr>
          <a:xfrm>
            <a:off x="64322" y="2128956"/>
            <a:ext cx="8850923" cy="4653681"/>
          </a:xfrm>
          <a:prstGeom prst="rect">
            <a:avLst/>
          </a:prstGeom>
        </p:spPr>
      </p:pic>
      <p:pic>
        <p:nvPicPr>
          <p:cNvPr id="6" name="图片 5">
            <a:extLst>
              <a:ext uri="{FF2B5EF4-FFF2-40B4-BE49-F238E27FC236}">
                <a16:creationId xmlns:a16="http://schemas.microsoft.com/office/drawing/2014/main" id="{9399C042-2641-4E14-80A6-9FE07C2D2A8A}"/>
              </a:ext>
            </a:extLst>
          </p:cNvPr>
          <p:cNvPicPr>
            <a:picLocks noChangeAspect="1"/>
          </p:cNvPicPr>
          <p:nvPr/>
        </p:nvPicPr>
        <p:blipFill>
          <a:blip r:embed="rId11"/>
          <a:stretch>
            <a:fillRect/>
          </a:stretch>
        </p:blipFill>
        <p:spPr>
          <a:xfrm>
            <a:off x="160773" y="732358"/>
            <a:ext cx="7614976" cy="1293312"/>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403750" y="58420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2442862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5" name="图片 4">
            <a:extLst>
              <a:ext uri="{FF2B5EF4-FFF2-40B4-BE49-F238E27FC236}">
                <a16:creationId xmlns:a16="http://schemas.microsoft.com/office/drawing/2014/main" id="{3E8E13A7-B3A0-4A8A-B1AA-A5059D1D4FE3}"/>
              </a:ext>
            </a:extLst>
          </p:cNvPr>
          <p:cNvPicPr>
            <a:picLocks noChangeAspect="1"/>
          </p:cNvPicPr>
          <p:nvPr/>
        </p:nvPicPr>
        <p:blipFill>
          <a:blip r:embed="rId8"/>
          <a:stretch>
            <a:fillRect/>
          </a:stretch>
        </p:blipFill>
        <p:spPr>
          <a:xfrm>
            <a:off x="218940" y="1114518"/>
            <a:ext cx="5647323" cy="5691966"/>
          </a:xfrm>
          <a:prstGeom prst="rect">
            <a:avLst/>
          </a:prstGeom>
        </p:spPr>
      </p:pic>
      <p:pic>
        <p:nvPicPr>
          <p:cNvPr id="7" name="图片 6">
            <a:extLst>
              <a:ext uri="{FF2B5EF4-FFF2-40B4-BE49-F238E27FC236}">
                <a16:creationId xmlns:a16="http://schemas.microsoft.com/office/drawing/2014/main" id="{1198D3CC-A46D-4C7F-8ACF-B27C7F3709D7}"/>
              </a:ext>
            </a:extLst>
          </p:cNvPr>
          <p:cNvPicPr>
            <a:picLocks noChangeAspect="1"/>
          </p:cNvPicPr>
          <p:nvPr/>
        </p:nvPicPr>
        <p:blipFill>
          <a:blip r:embed="rId9"/>
          <a:stretch>
            <a:fillRect/>
          </a:stretch>
        </p:blipFill>
        <p:spPr>
          <a:xfrm>
            <a:off x="1101143" y="1043810"/>
            <a:ext cx="5079736" cy="5753015"/>
          </a:xfrm>
          <a:prstGeom prst="rect">
            <a:avLst/>
          </a:prstGeom>
        </p:spPr>
      </p:pic>
      <p:pic>
        <p:nvPicPr>
          <p:cNvPr id="9" name="图片 8">
            <a:extLst>
              <a:ext uri="{FF2B5EF4-FFF2-40B4-BE49-F238E27FC236}">
                <a16:creationId xmlns:a16="http://schemas.microsoft.com/office/drawing/2014/main" id="{036852AA-4367-4A76-B0D5-919F4D8DB7AF}"/>
              </a:ext>
            </a:extLst>
          </p:cNvPr>
          <p:cNvPicPr>
            <a:picLocks noChangeAspect="1"/>
          </p:cNvPicPr>
          <p:nvPr/>
        </p:nvPicPr>
        <p:blipFill>
          <a:blip r:embed="rId10"/>
          <a:stretch>
            <a:fillRect/>
          </a:stretch>
        </p:blipFill>
        <p:spPr>
          <a:xfrm>
            <a:off x="1970468" y="1112314"/>
            <a:ext cx="6658419" cy="5616005"/>
          </a:xfrm>
          <a:prstGeom prst="rect">
            <a:avLst/>
          </a:prstGeom>
        </p:spPr>
      </p:pic>
      <p:pic>
        <p:nvPicPr>
          <p:cNvPr id="11" name="图片 10">
            <a:extLst>
              <a:ext uri="{FF2B5EF4-FFF2-40B4-BE49-F238E27FC236}">
                <a16:creationId xmlns:a16="http://schemas.microsoft.com/office/drawing/2014/main" id="{0B3A9E5A-FB85-4546-A57D-2A4B6873E40E}"/>
              </a:ext>
            </a:extLst>
          </p:cNvPr>
          <p:cNvPicPr>
            <a:picLocks noChangeAspect="1"/>
          </p:cNvPicPr>
          <p:nvPr/>
        </p:nvPicPr>
        <p:blipFill>
          <a:blip r:embed="rId11"/>
          <a:stretch>
            <a:fillRect/>
          </a:stretch>
        </p:blipFill>
        <p:spPr>
          <a:xfrm>
            <a:off x="3042601" y="1148382"/>
            <a:ext cx="4992256" cy="5709618"/>
          </a:xfrm>
          <a:prstGeom prst="rect">
            <a:avLst/>
          </a:prstGeom>
        </p:spPr>
      </p:pic>
      <p:pic>
        <p:nvPicPr>
          <p:cNvPr id="13" name="图片 12">
            <a:extLst>
              <a:ext uri="{FF2B5EF4-FFF2-40B4-BE49-F238E27FC236}">
                <a16:creationId xmlns:a16="http://schemas.microsoft.com/office/drawing/2014/main" id="{C9C4A6B6-F6DB-4841-92CA-8E5A29874F0E}"/>
              </a:ext>
            </a:extLst>
          </p:cNvPr>
          <p:cNvPicPr>
            <a:picLocks noChangeAspect="1"/>
          </p:cNvPicPr>
          <p:nvPr/>
        </p:nvPicPr>
        <p:blipFill>
          <a:blip r:embed="rId12"/>
          <a:stretch>
            <a:fillRect/>
          </a:stretch>
        </p:blipFill>
        <p:spPr>
          <a:xfrm>
            <a:off x="4011768" y="1043808"/>
            <a:ext cx="7348801" cy="558593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云服务器：阿里云服务器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数据库服务：</a:t>
            </a:r>
            <a:r>
              <a:rPr lang="en-US" altLang="zh-CN" sz="1800" dirty="0">
                <a:solidFill>
                  <a:srgbClr val="000000"/>
                </a:solidFill>
                <a:latin typeface="黑体" panose="02010609060101010101" pitchFamily="49" charset="-122"/>
                <a:ea typeface="黑体" panose="02010609060101010101" pitchFamily="49" charset="-122"/>
              </a:rPr>
              <a:t>MySQL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a:effectLst/>
                        </a:rPr>
                        <a:t>处理器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12FBF-60E1-462F-B47E-094C8D347E0A}"/>
              </a:ext>
            </a:extLst>
          </p:cNvPr>
          <p:cNvPicPr>
            <a:picLocks noChangeAspect="1"/>
          </p:cNvPicPr>
          <p:nvPr/>
        </p:nvPicPr>
        <p:blipFill>
          <a:blip r:embed="rId8"/>
          <a:stretch>
            <a:fillRect/>
          </a:stretch>
        </p:blipFill>
        <p:spPr>
          <a:xfrm>
            <a:off x="152526" y="911355"/>
            <a:ext cx="3691009" cy="750020"/>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1340778052"/>
              </p:ext>
            </p:extLst>
          </p:nvPr>
        </p:nvGraphicFramePr>
        <p:xfrm>
          <a:off x="4005329" y="746975"/>
          <a:ext cx="7939825" cy="598868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165764">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16576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165764">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165764">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16576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165764">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165764">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教师已注册</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16576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165764">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639583">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639583">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639583">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639583">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639583">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639583">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64541" y="145840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spTree>
    <p:extLst>
      <p:ext uri="{BB962C8B-B14F-4D97-AF65-F5344CB8AC3E}">
        <p14:creationId xmlns:p14="http://schemas.microsoft.com/office/powerpoint/2010/main" val="14197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93391" y="2128108"/>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9"/>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0"/>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1"/>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2"/>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3"/>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4"/>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5"/>
              </p:custDataLst>
            </p:nvPr>
          </p:nvSpPr>
          <p:spPr bwMode="auto">
            <a:xfrm>
              <a:off x="3602474" y="428986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6"/>
              </p:custDataLst>
            </p:nvPr>
          </p:nvSpPr>
          <p:spPr bwMode="auto">
            <a:xfrm>
              <a:off x="6144691" y="160614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7"/>
              </p:custDataLst>
            </p:nvPr>
          </p:nvSpPr>
          <p:spPr bwMode="auto">
            <a:xfrm>
              <a:off x="6145296" y="253531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8"/>
              </p:custDataLst>
            </p:nvPr>
          </p:nvSpPr>
          <p:spPr bwMode="auto">
            <a:xfrm>
              <a:off x="6144692" y="336629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9"/>
              </p:custDataLst>
            </p:nvPr>
          </p:nvSpPr>
          <p:spPr bwMode="auto">
            <a:xfrm>
              <a:off x="6734177" y="1370503"/>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20"/>
              </p:custDataLst>
            </p:nvPr>
          </p:nvSpPr>
          <p:spPr bwMode="auto">
            <a:xfrm>
              <a:off x="6681186" y="233924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21"/>
              </p:custDataLst>
            </p:nvPr>
          </p:nvSpPr>
          <p:spPr bwMode="auto">
            <a:xfrm>
              <a:off x="6681186" y="330799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7"/>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8"/>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41986" name="PA_矩形 1">
            <a:extLst>
              <a:ext uri="{FF2B5EF4-FFF2-40B4-BE49-F238E27FC236}">
                <a16:creationId xmlns:a16="http://schemas.microsoft.com/office/drawing/2014/main" id="{7EC47EDF-7FD5-4D8A-AFF2-5DCF57E01BBD}"/>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7" name="PA_矩形 2">
            <a:extLst>
              <a:ext uri="{FF2B5EF4-FFF2-40B4-BE49-F238E27FC236}">
                <a16:creationId xmlns:a16="http://schemas.microsoft.com/office/drawing/2014/main" id="{7BD7E145-F192-41E7-9310-8232B94CB867}"/>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8" name="PA_矩形 3">
            <a:extLst>
              <a:ext uri="{FF2B5EF4-FFF2-40B4-BE49-F238E27FC236}">
                <a16:creationId xmlns:a16="http://schemas.microsoft.com/office/drawing/2014/main" id="{E9252018-156D-42DB-B06D-C0BC6AE13292}"/>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9" name="PA_矩形 4">
            <a:extLst>
              <a:ext uri="{FF2B5EF4-FFF2-40B4-BE49-F238E27FC236}">
                <a16:creationId xmlns:a16="http://schemas.microsoft.com/office/drawing/2014/main" id="{A8266310-69E3-42B7-ADEC-DE4A116CDBD4}"/>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90" name="PA_矩形 9">
            <a:extLst>
              <a:ext uri="{FF2B5EF4-FFF2-40B4-BE49-F238E27FC236}">
                <a16:creationId xmlns:a16="http://schemas.microsoft.com/office/drawing/2014/main" id="{5F43C59D-DBD1-4144-AF66-E42F9C10EDD9}"/>
              </a:ext>
            </a:extLst>
          </p:cNvPr>
          <p:cNvSpPr>
            <a:spLocks noChangeArrowheads="1"/>
          </p:cNvSpPr>
          <p:nvPr>
            <p:custDataLst>
              <p:tags r:id="rId5"/>
            </p:custDataLst>
          </p:nvPr>
        </p:nvSpPr>
        <p:spPr bwMode="auto">
          <a:xfrm>
            <a:off x="1708150" y="76200"/>
            <a:ext cx="4735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Click here to add your title</a:t>
            </a: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1991" name="PA_任意多边形 47">
            <a:extLst>
              <a:ext uri="{FF2B5EF4-FFF2-40B4-BE49-F238E27FC236}">
                <a16:creationId xmlns:a16="http://schemas.microsoft.com/office/drawing/2014/main" id="{F5393280-5CA7-4CE1-9DD4-CF68EBB37279}"/>
              </a:ext>
            </a:extLst>
          </p:cNvPr>
          <p:cNvSpPr>
            <a:spLocks/>
          </p:cNvSpPr>
          <p:nvPr>
            <p:custDataLst>
              <p:tags r:id="rId6"/>
            </p:custDataLst>
          </p:nvPr>
        </p:nvSpPr>
        <p:spPr bwMode="auto">
          <a:xfrm rot="21480000" flipH="1">
            <a:off x="3038475" y="2651125"/>
            <a:ext cx="1901825" cy="1133475"/>
          </a:xfrm>
          <a:custGeom>
            <a:avLst/>
            <a:gdLst>
              <a:gd name="T0" fmla="*/ 0 w 2262142"/>
              <a:gd name="T1" fmla="*/ 0 h 1396256"/>
              <a:gd name="T2" fmla="*/ 44430 w 2262142"/>
              <a:gd name="T3" fmla="*/ 746974 h 1396256"/>
              <a:gd name="T4" fmla="*/ 1344225 w 2262142"/>
              <a:gd name="T5" fmla="*/ 746974 h 1396256"/>
              <a:gd name="T6" fmla="*/ 0 60000 65536"/>
              <a:gd name="T7" fmla="*/ 0 60000 65536"/>
              <a:gd name="T8" fmla="*/ 0 60000 65536"/>
              <a:gd name="T9" fmla="*/ 0 w 2262142"/>
              <a:gd name="T10" fmla="*/ 0 h 1396256"/>
              <a:gd name="T11" fmla="*/ 2262142 w 2262142"/>
              <a:gd name="T12" fmla="*/ 1396256 h 1396256"/>
            </a:gdLst>
            <a:ahLst/>
            <a:cxnLst>
              <a:cxn ang="T6">
                <a:pos x="T0" y="T1"/>
              </a:cxn>
              <a:cxn ang="T7">
                <a:pos x="T2" y="T3"/>
              </a:cxn>
              <a:cxn ang="T8">
                <a:pos x="T4" y="T5"/>
              </a:cxn>
            </a:cxnLst>
            <a:rect l="T9" t="T10" r="T11" b="T12"/>
            <a:pathLst>
              <a:path w="2262142" h="1396256">
                <a:moveTo>
                  <a:pt x="0" y="0"/>
                </a:moveTo>
                <a:lnTo>
                  <a:pt x="74770" y="1396256"/>
                </a:lnTo>
                <a:lnTo>
                  <a:pt x="2262142" y="1396256"/>
                </a:lnTo>
                <a:lnTo>
                  <a:pt x="0" y="0"/>
                </a:lnTo>
                <a:close/>
              </a:path>
            </a:pathLst>
          </a:custGeom>
          <a:solidFill>
            <a:srgbClr val="F34B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2" name="PA_任意多边形 51">
            <a:extLst>
              <a:ext uri="{FF2B5EF4-FFF2-40B4-BE49-F238E27FC236}">
                <a16:creationId xmlns:a16="http://schemas.microsoft.com/office/drawing/2014/main" id="{32ADC768-3740-4057-AA1A-382A1BB4D2F9}"/>
              </a:ext>
            </a:extLst>
          </p:cNvPr>
          <p:cNvSpPr>
            <a:spLocks/>
          </p:cNvSpPr>
          <p:nvPr>
            <p:custDataLst>
              <p:tags r:id="rId7"/>
            </p:custDataLst>
          </p:nvPr>
        </p:nvSpPr>
        <p:spPr bwMode="auto">
          <a:xfrm>
            <a:off x="4895850" y="2625725"/>
            <a:ext cx="1428750" cy="1133475"/>
          </a:xfrm>
          <a:custGeom>
            <a:avLst/>
            <a:gdLst>
              <a:gd name="T0" fmla="*/ 0 w 1699399"/>
              <a:gd name="T1" fmla="*/ 0 h 1344593"/>
              <a:gd name="T2" fmla="*/ 876722 w 1699399"/>
              <a:gd name="T3" fmla="*/ 0 h 1344593"/>
              <a:gd name="T4" fmla="*/ 1009899 w 1699399"/>
              <a:gd name="T5" fmla="*/ 134249 h 1344593"/>
              <a:gd name="T6" fmla="*/ 1009899 w 1699399"/>
              <a:gd name="T7" fmla="*/ 671230 h 1344593"/>
              <a:gd name="T8" fmla="*/ 876722 w 1699399"/>
              <a:gd name="T9" fmla="*/ 805479 h 1344593"/>
              <a:gd name="T10" fmla="*/ 0 w 1699399"/>
              <a:gd name="T11" fmla="*/ 805479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3" name="PA_任意多边形 63">
            <a:extLst>
              <a:ext uri="{FF2B5EF4-FFF2-40B4-BE49-F238E27FC236}">
                <a16:creationId xmlns:a16="http://schemas.microsoft.com/office/drawing/2014/main" id="{34CA39E8-5110-467A-B747-AB2421BC36DF}"/>
              </a:ext>
            </a:extLst>
          </p:cNvPr>
          <p:cNvSpPr>
            <a:spLocks/>
          </p:cNvSpPr>
          <p:nvPr>
            <p:custDataLst>
              <p:tags r:id="rId8"/>
            </p:custDataLst>
          </p:nvPr>
        </p:nvSpPr>
        <p:spPr bwMode="auto">
          <a:xfrm rot="120000" flipH="1" flipV="1">
            <a:off x="3038475" y="3841750"/>
            <a:ext cx="1901825" cy="1128713"/>
          </a:xfrm>
          <a:custGeom>
            <a:avLst/>
            <a:gdLst>
              <a:gd name="T0" fmla="*/ 1901553 w 1901961"/>
              <a:gd name="T1" fmla="*/ 1129087 h 1128526"/>
              <a:gd name="T2" fmla="*/ 62563 w 1901961"/>
              <a:gd name="T3" fmla="*/ 1129087 h 1128526"/>
              <a:gd name="T4" fmla="*/ 0 w 1901961"/>
              <a:gd name="T5" fmla="*/ 290 h 1128526"/>
              <a:gd name="T6" fmla="*/ 8286 w 1901961"/>
              <a:gd name="T7" fmla="*/ 0 h 1128526"/>
              <a:gd name="T8" fmla="*/ 0 60000 65536"/>
              <a:gd name="T9" fmla="*/ 0 60000 65536"/>
              <a:gd name="T10" fmla="*/ 0 60000 65536"/>
              <a:gd name="T11" fmla="*/ 0 60000 65536"/>
              <a:gd name="T12" fmla="*/ 0 w 1901961"/>
              <a:gd name="T13" fmla="*/ 0 h 1128526"/>
              <a:gd name="T14" fmla="*/ 1901961 w 1901961"/>
              <a:gd name="T15" fmla="*/ 1128526 h 1128526"/>
            </a:gdLst>
            <a:ahLst/>
            <a:cxnLst>
              <a:cxn ang="T8">
                <a:pos x="T0" y="T1"/>
              </a:cxn>
              <a:cxn ang="T9">
                <a:pos x="T2" y="T3"/>
              </a:cxn>
              <a:cxn ang="T10">
                <a:pos x="T4" y="T5"/>
              </a:cxn>
              <a:cxn ang="T11">
                <a:pos x="T6" y="T7"/>
              </a:cxn>
            </a:cxnLst>
            <a:rect l="T12" t="T13" r="T14" b="T15"/>
            <a:pathLst>
              <a:path w="1901961" h="1128526">
                <a:moveTo>
                  <a:pt x="1901961" y="1128526"/>
                </a:moveTo>
                <a:lnTo>
                  <a:pt x="62575" y="1128526"/>
                </a:lnTo>
                <a:lnTo>
                  <a:pt x="0" y="290"/>
                </a:lnTo>
                <a:lnTo>
                  <a:pt x="8289" y="0"/>
                </a:lnTo>
                <a:lnTo>
                  <a:pt x="1901961" y="1128526"/>
                </a:lnTo>
                <a:close/>
              </a:path>
            </a:pathLst>
          </a:custGeom>
          <a:solidFill>
            <a:srgbClr val="B24C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4" name="PA_任意多边形 53">
            <a:extLst>
              <a:ext uri="{FF2B5EF4-FFF2-40B4-BE49-F238E27FC236}">
                <a16:creationId xmlns:a16="http://schemas.microsoft.com/office/drawing/2014/main" id="{A3C36F27-6D6E-4B47-BEE9-B438083FCF96}"/>
              </a:ext>
            </a:extLst>
          </p:cNvPr>
          <p:cNvSpPr>
            <a:spLocks/>
          </p:cNvSpPr>
          <p:nvPr>
            <p:custDataLst>
              <p:tags r:id="rId9"/>
            </p:custDataLst>
          </p:nvPr>
        </p:nvSpPr>
        <p:spPr bwMode="auto">
          <a:xfrm flipV="1">
            <a:off x="4878388" y="3867150"/>
            <a:ext cx="1428750" cy="1120775"/>
          </a:xfrm>
          <a:custGeom>
            <a:avLst/>
            <a:gdLst>
              <a:gd name="T0" fmla="*/ 0 w 1699399"/>
              <a:gd name="T1" fmla="*/ 0 h 1344593"/>
              <a:gd name="T2" fmla="*/ 876722 w 1699399"/>
              <a:gd name="T3" fmla="*/ 0 h 1344593"/>
              <a:gd name="T4" fmla="*/ 1009899 w 1699399"/>
              <a:gd name="T5" fmla="*/ 129787 h 1344593"/>
              <a:gd name="T6" fmla="*/ 1009899 w 1699399"/>
              <a:gd name="T7" fmla="*/ 648919 h 1344593"/>
              <a:gd name="T8" fmla="*/ 876722 w 1699399"/>
              <a:gd name="T9" fmla="*/ 778706 h 1344593"/>
              <a:gd name="T10" fmla="*/ 0 w 1699399"/>
              <a:gd name="T11" fmla="*/ 778706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5" name="PA_任意多边形 55">
            <a:extLst>
              <a:ext uri="{FF2B5EF4-FFF2-40B4-BE49-F238E27FC236}">
                <a16:creationId xmlns:a16="http://schemas.microsoft.com/office/drawing/2014/main" id="{B635D84A-964D-49DF-A94C-266CE087EDEB}"/>
              </a:ext>
            </a:extLst>
          </p:cNvPr>
          <p:cNvSpPr>
            <a:spLocks/>
          </p:cNvSpPr>
          <p:nvPr>
            <p:custDataLst>
              <p:tags r:id="rId10"/>
            </p:custDataLst>
          </p:nvPr>
        </p:nvSpPr>
        <p:spPr bwMode="auto">
          <a:xfrm rot="13105210" flipV="1">
            <a:off x="2508250" y="4537075"/>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594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6" name="PA_任意多边形 56">
            <a:extLst>
              <a:ext uri="{FF2B5EF4-FFF2-40B4-BE49-F238E27FC236}">
                <a16:creationId xmlns:a16="http://schemas.microsoft.com/office/drawing/2014/main" id="{9C7EA7CD-FA6E-4C8B-8B79-D463166ED530}"/>
              </a:ext>
            </a:extLst>
          </p:cNvPr>
          <p:cNvSpPr>
            <a:spLocks/>
          </p:cNvSpPr>
          <p:nvPr>
            <p:custDataLst>
              <p:tags r:id="rId11"/>
            </p:custDataLst>
          </p:nvPr>
        </p:nvSpPr>
        <p:spPr bwMode="auto">
          <a:xfrm flipV="1">
            <a:off x="4878388" y="5114925"/>
            <a:ext cx="1428750" cy="1116013"/>
          </a:xfrm>
          <a:custGeom>
            <a:avLst/>
            <a:gdLst>
              <a:gd name="T0" fmla="*/ 0 w 1699399"/>
              <a:gd name="T1" fmla="*/ 0 h 1344593"/>
              <a:gd name="T2" fmla="*/ 876722 w 1699399"/>
              <a:gd name="T3" fmla="*/ 0 h 1344593"/>
              <a:gd name="T4" fmla="*/ 1009899 w 1699399"/>
              <a:gd name="T5" fmla="*/ 128140 h 1344593"/>
              <a:gd name="T6" fmla="*/ 1009899 w 1699399"/>
              <a:gd name="T7" fmla="*/ 640682 h 1344593"/>
              <a:gd name="T8" fmla="*/ 876722 w 1699399"/>
              <a:gd name="T9" fmla="*/ 768822 h 1344593"/>
              <a:gd name="T10" fmla="*/ 0 w 1699399"/>
              <a:gd name="T11" fmla="*/ 768822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7" name="PA_任意多边形 58">
            <a:extLst>
              <a:ext uri="{FF2B5EF4-FFF2-40B4-BE49-F238E27FC236}">
                <a16:creationId xmlns:a16="http://schemas.microsoft.com/office/drawing/2014/main" id="{529EFC9F-F84E-42AB-BFF6-C809E3A2BF7C}"/>
              </a:ext>
            </a:extLst>
          </p:cNvPr>
          <p:cNvSpPr>
            <a:spLocks/>
          </p:cNvSpPr>
          <p:nvPr>
            <p:custDataLst>
              <p:tags r:id="rId12"/>
            </p:custDataLst>
          </p:nvPr>
        </p:nvSpPr>
        <p:spPr bwMode="auto">
          <a:xfrm rot="8494790">
            <a:off x="2508250" y="2197100"/>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F588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8" name="PA_任意多边形 59">
            <a:extLst>
              <a:ext uri="{FF2B5EF4-FFF2-40B4-BE49-F238E27FC236}">
                <a16:creationId xmlns:a16="http://schemas.microsoft.com/office/drawing/2014/main" id="{C5D537FA-18EB-4590-8EB7-403EF35EDA35}"/>
              </a:ext>
            </a:extLst>
          </p:cNvPr>
          <p:cNvSpPr>
            <a:spLocks/>
          </p:cNvSpPr>
          <p:nvPr>
            <p:custDataLst>
              <p:tags r:id="rId13"/>
            </p:custDataLst>
          </p:nvPr>
        </p:nvSpPr>
        <p:spPr bwMode="auto">
          <a:xfrm>
            <a:off x="4895850" y="1374775"/>
            <a:ext cx="1428750" cy="1117600"/>
          </a:xfrm>
          <a:custGeom>
            <a:avLst/>
            <a:gdLst>
              <a:gd name="T0" fmla="*/ 0 w 1699399"/>
              <a:gd name="T1" fmla="*/ 0 h 1344593"/>
              <a:gd name="T2" fmla="*/ 876722 w 1699399"/>
              <a:gd name="T3" fmla="*/ 0 h 1344593"/>
              <a:gd name="T4" fmla="*/ 1009899 w 1699399"/>
              <a:gd name="T5" fmla="*/ 128687 h 1344593"/>
              <a:gd name="T6" fmla="*/ 1009899 w 1699399"/>
              <a:gd name="T7" fmla="*/ 643420 h 1344593"/>
              <a:gd name="T8" fmla="*/ 876722 w 1699399"/>
              <a:gd name="T9" fmla="*/ 772107 h 1344593"/>
              <a:gd name="T10" fmla="*/ 0 w 1699399"/>
              <a:gd name="T11" fmla="*/ 772107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1999" name="PA_组合 27">
            <a:extLst>
              <a:ext uri="{FF2B5EF4-FFF2-40B4-BE49-F238E27FC236}">
                <a16:creationId xmlns:a16="http://schemas.microsoft.com/office/drawing/2014/main" id="{E421AFE1-873F-4237-8AA9-593B2632DB8A}"/>
              </a:ext>
            </a:extLst>
          </p:cNvPr>
          <p:cNvGrpSpPr>
            <a:grpSpLocks/>
          </p:cNvGrpSpPr>
          <p:nvPr>
            <p:custDataLst>
              <p:tags r:id="rId14"/>
            </p:custDataLst>
          </p:nvPr>
        </p:nvGrpSpPr>
        <p:grpSpPr bwMode="auto">
          <a:xfrm>
            <a:off x="1716088" y="3241675"/>
            <a:ext cx="1368425" cy="1374775"/>
            <a:chOff x="0" y="0"/>
            <a:chExt cx="1375837" cy="1380067"/>
          </a:xfrm>
        </p:grpSpPr>
        <p:grpSp>
          <p:nvGrpSpPr>
            <p:cNvPr id="42008" name="组合 25">
              <a:extLst>
                <a:ext uri="{FF2B5EF4-FFF2-40B4-BE49-F238E27FC236}">
                  <a16:creationId xmlns:a16="http://schemas.microsoft.com/office/drawing/2014/main" id="{3667B5B3-B4C2-4D6E-B083-FEE0F0B9A4F0}"/>
                </a:ext>
              </a:extLst>
            </p:cNvPr>
            <p:cNvGrpSpPr>
              <a:grpSpLocks/>
            </p:cNvGrpSpPr>
            <p:nvPr/>
          </p:nvGrpSpPr>
          <p:grpSpPr bwMode="auto">
            <a:xfrm>
              <a:off x="0" y="0"/>
              <a:ext cx="1375837" cy="1380067"/>
              <a:chOff x="0" y="0"/>
              <a:chExt cx="1375837" cy="1380067"/>
            </a:xfrm>
          </p:grpSpPr>
          <p:sp>
            <p:nvSpPr>
              <p:cNvPr id="42010" name="矩形 11">
                <a:extLst>
                  <a:ext uri="{FF2B5EF4-FFF2-40B4-BE49-F238E27FC236}">
                    <a16:creationId xmlns:a16="http://schemas.microsoft.com/office/drawing/2014/main" id="{5D23F6AB-5A1A-44E9-979A-6570062CEA63}"/>
                  </a:ext>
                </a:extLst>
              </p:cNvPr>
              <p:cNvSpPr>
                <a:spLocks noChangeArrowheads="1"/>
              </p:cNvSpPr>
              <p:nvPr/>
            </p:nvSpPr>
            <p:spPr bwMode="auto">
              <a:xfrm>
                <a:off x="0" y="254000"/>
                <a:ext cx="795866" cy="626533"/>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1" name="矩形 12">
                <a:extLst>
                  <a:ext uri="{FF2B5EF4-FFF2-40B4-BE49-F238E27FC236}">
                    <a16:creationId xmlns:a16="http://schemas.microsoft.com/office/drawing/2014/main" id="{2F26B6FF-3F6A-4924-848A-6B5426A8705F}"/>
                  </a:ext>
                </a:extLst>
              </p:cNvPr>
              <p:cNvSpPr>
                <a:spLocks noChangeArrowheads="1"/>
              </p:cNvSpPr>
              <p:nvPr/>
            </p:nvSpPr>
            <p:spPr bwMode="auto">
              <a:xfrm>
                <a:off x="0" y="0"/>
                <a:ext cx="559857" cy="254000"/>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2" name="矩形 13">
                <a:extLst>
                  <a:ext uri="{FF2B5EF4-FFF2-40B4-BE49-F238E27FC236}">
                    <a16:creationId xmlns:a16="http://schemas.microsoft.com/office/drawing/2014/main" id="{B70F5D39-A67D-4439-9971-A10AEC1BFB2E}"/>
                  </a:ext>
                </a:extLst>
              </p:cNvPr>
              <p:cNvSpPr>
                <a:spLocks noChangeArrowheads="1"/>
              </p:cNvSpPr>
              <p:nvPr/>
            </p:nvSpPr>
            <p:spPr bwMode="auto">
              <a:xfrm>
                <a:off x="829733" y="287867"/>
                <a:ext cx="29540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3" name="任意多边形 18">
                <a:extLst>
                  <a:ext uri="{FF2B5EF4-FFF2-40B4-BE49-F238E27FC236}">
                    <a16:creationId xmlns:a16="http://schemas.microsoft.com/office/drawing/2014/main" id="{4F6310CF-C189-464E-9215-70427C139FF4}"/>
                  </a:ext>
                </a:extLst>
              </p:cNvPr>
              <p:cNvSpPr>
                <a:spLocks/>
              </p:cNvSpPr>
              <p:nvPr/>
            </p:nvSpPr>
            <p:spPr bwMode="auto">
              <a:xfrm>
                <a:off x="1156761" y="143317"/>
                <a:ext cx="219076" cy="839485"/>
              </a:xfrm>
              <a:custGeom>
                <a:avLst/>
                <a:gdLst>
                  <a:gd name="T0" fmla="*/ 226157 w 215619"/>
                  <a:gd name="T1" fmla="*/ 0 h 839485"/>
                  <a:gd name="T2" fmla="*/ 226157 w 215619"/>
                  <a:gd name="T3" fmla="*/ 839485 h 839485"/>
                  <a:gd name="T4" fmla="*/ 0 w 215619"/>
                  <a:gd name="T5" fmla="*/ 691923 h 839485"/>
                  <a:gd name="T6" fmla="*/ 0 w 215619"/>
                  <a:gd name="T7" fmla="*/ 147562 h 839485"/>
                  <a:gd name="T8" fmla="*/ 0 60000 65536"/>
                  <a:gd name="T9" fmla="*/ 0 60000 65536"/>
                  <a:gd name="T10" fmla="*/ 0 60000 65536"/>
                  <a:gd name="T11" fmla="*/ 0 60000 65536"/>
                  <a:gd name="T12" fmla="*/ 0 w 215619"/>
                  <a:gd name="T13" fmla="*/ 0 h 839485"/>
                  <a:gd name="T14" fmla="*/ 215619 w 215619"/>
                  <a:gd name="T15" fmla="*/ 839485 h 839485"/>
                </a:gdLst>
                <a:ahLst/>
                <a:cxnLst>
                  <a:cxn ang="T8">
                    <a:pos x="T0" y="T1"/>
                  </a:cxn>
                  <a:cxn ang="T9">
                    <a:pos x="T2" y="T3"/>
                  </a:cxn>
                  <a:cxn ang="T10">
                    <a:pos x="T4" y="T5"/>
                  </a:cxn>
                  <a:cxn ang="T11">
                    <a:pos x="T6" y="T7"/>
                  </a:cxn>
                </a:cxnLst>
                <a:rect l="T12" t="T13" r="T14" b="T15"/>
                <a:pathLst>
                  <a:path w="215619" h="839485">
                    <a:moveTo>
                      <a:pt x="215619" y="0"/>
                    </a:moveTo>
                    <a:lnTo>
                      <a:pt x="215619" y="839485"/>
                    </a:lnTo>
                    <a:lnTo>
                      <a:pt x="0" y="691923"/>
                    </a:lnTo>
                    <a:lnTo>
                      <a:pt x="0" y="147562"/>
                    </a:lnTo>
                    <a:lnTo>
                      <a:pt x="215619"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4" name="任意多边形 21">
                <a:extLst>
                  <a:ext uri="{FF2B5EF4-FFF2-40B4-BE49-F238E27FC236}">
                    <a16:creationId xmlns:a16="http://schemas.microsoft.com/office/drawing/2014/main" id="{D3C732FD-54B6-4F5F-9E5F-192DC4A5519E}"/>
                  </a:ext>
                </a:extLst>
              </p:cNvPr>
              <p:cNvSpPr>
                <a:spLocks/>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60000 65536"/>
                  <a:gd name="T17" fmla="*/ 0 60000 65536"/>
                  <a:gd name="T18" fmla="*/ 0 60000 65536"/>
                  <a:gd name="T19" fmla="*/ 0 60000 65536"/>
                  <a:gd name="T20" fmla="*/ 0 60000 65536"/>
                  <a:gd name="T21" fmla="*/ 0 60000 65536"/>
                  <a:gd name="T22" fmla="*/ 0 60000 65536"/>
                  <a:gd name="T23" fmla="*/ 0 60000 65536"/>
                  <a:gd name="T24" fmla="*/ 0 w 431799"/>
                  <a:gd name="T25" fmla="*/ 0 h 558801"/>
                  <a:gd name="T26" fmla="*/ 431799 w 431799"/>
                  <a:gd name="T27" fmla="*/ 558801 h 5588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1799" h="558801">
                    <a:moveTo>
                      <a:pt x="62411" y="80767"/>
                    </a:moveTo>
                    <a:lnTo>
                      <a:pt x="62411" y="478032"/>
                    </a:lnTo>
                    <a:lnTo>
                      <a:pt x="369387" y="478032"/>
                    </a:lnTo>
                    <a:lnTo>
                      <a:pt x="369387" y="80767"/>
                    </a:lnTo>
                    <a:lnTo>
                      <a:pt x="62411" y="80767"/>
                    </a:lnTo>
                    <a:close/>
                    <a:moveTo>
                      <a:pt x="0" y="0"/>
                    </a:moveTo>
                    <a:lnTo>
                      <a:pt x="431799" y="0"/>
                    </a:lnTo>
                    <a:lnTo>
                      <a:pt x="431799" y="558801"/>
                    </a:lnTo>
                    <a:lnTo>
                      <a:pt x="0" y="558801"/>
                    </a:lnTo>
                    <a:lnTo>
                      <a:pt x="0"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5" name="椭圆 22">
                <a:extLst>
                  <a:ext uri="{FF2B5EF4-FFF2-40B4-BE49-F238E27FC236}">
                    <a16:creationId xmlns:a16="http://schemas.microsoft.com/office/drawing/2014/main" id="{919D409B-04E7-4229-9D67-67D7A943AE4E}"/>
                  </a:ext>
                </a:extLst>
              </p:cNvPr>
              <p:cNvSpPr>
                <a:spLocks noChangeArrowheads="1"/>
              </p:cNvSpPr>
              <p:nvPr/>
            </p:nvSpPr>
            <p:spPr bwMode="auto">
              <a:xfrm>
                <a:off x="470600" y="1004001"/>
                <a:ext cx="376066" cy="376066"/>
              </a:xfrm>
              <a:prstGeom prst="ellipse">
                <a:avLst/>
              </a:pr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6" name="矩形 23">
                <a:extLst>
                  <a:ext uri="{FF2B5EF4-FFF2-40B4-BE49-F238E27FC236}">
                    <a16:creationId xmlns:a16="http://schemas.microsoft.com/office/drawing/2014/main" id="{E20FEAD9-18E7-4A96-94DA-F8D0C1CDEBF3}"/>
                  </a:ext>
                </a:extLst>
              </p:cNvPr>
              <p:cNvSpPr>
                <a:spLocks noChangeArrowheads="1"/>
              </p:cNvSpPr>
              <p:nvPr/>
            </p:nvSpPr>
            <p:spPr bwMode="auto">
              <a:xfrm>
                <a:off x="476797" y="812801"/>
                <a:ext cx="16778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9" name="椭圆 26">
              <a:extLst>
                <a:ext uri="{FF2B5EF4-FFF2-40B4-BE49-F238E27FC236}">
                  <a16:creationId xmlns:a16="http://schemas.microsoft.com/office/drawing/2014/main" id="{1E4273DB-FB3D-4F18-9A88-1A24CE5CE879}"/>
                </a:ext>
              </a:extLst>
            </p:cNvPr>
            <p:cNvSpPr>
              <a:spLocks noChangeAspect="1" noChangeArrowheads="1"/>
            </p:cNvSpPr>
            <p:nvPr/>
          </p:nvSpPr>
          <p:spPr bwMode="auto">
            <a:xfrm>
              <a:off x="535892" y="1071836"/>
              <a:ext cx="252000" cy="2520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0" name="PA_文本框 68">
            <a:extLst>
              <a:ext uri="{FF2B5EF4-FFF2-40B4-BE49-F238E27FC236}">
                <a16:creationId xmlns:a16="http://schemas.microsoft.com/office/drawing/2014/main" id="{008D6E31-3B3D-40F7-9B18-797738A1141A}"/>
              </a:ext>
            </a:extLst>
          </p:cNvPr>
          <p:cNvSpPr>
            <a:spLocks noChangeArrowheads="1"/>
          </p:cNvSpPr>
          <p:nvPr>
            <p:custDataLst>
              <p:tags r:id="rId15"/>
            </p:custDataLst>
          </p:nvPr>
        </p:nvSpPr>
        <p:spPr bwMode="auto">
          <a:xfrm>
            <a:off x="6911975" y="1435100"/>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1" name="PA_文本框 69">
            <a:extLst>
              <a:ext uri="{FF2B5EF4-FFF2-40B4-BE49-F238E27FC236}">
                <a16:creationId xmlns:a16="http://schemas.microsoft.com/office/drawing/2014/main" id="{69B9D050-7FAF-4DD8-B56A-AE87AFDCA0A2}"/>
              </a:ext>
            </a:extLst>
          </p:cNvPr>
          <p:cNvSpPr>
            <a:spLocks noChangeArrowheads="1"/>
          </p:cNvSpPr>
          <p:nvPr>
            <p:custDataLst>
              <p:tags r:id="rId16"/>
            </p:custDataLst>
          </p:nvPr>
        </p:nvSpPr>
        <p:spPr bwMode="auto">
          <a:xfrm>
            <a:off x="6911975" y="2632075"/>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2" name="PA_文本框 70">
            <a:extLst>
              <a:ext uri="{FF2B5EF4-FFF2-40B4-BE49-F238E27FC236}">
                <a16:creationId xmlns:a16="http://schemas.microsoft.com/office/drawing/2014/main" id="{0ED6EC22-C47E-416C-87DB-95C8D618DF1E}"/>
              </a:ext>
            </a:extLst>
          </p:cNvPr>
          <p:cNvSpPr>
            <a:spLocks noChangeArrowheads="1"/>
          </p:cNvSpPr>
          <p:nvPr>
            <p:custDataLst>
              <p:tags r:id="rId17"/>
            </p:custDataLst>
          </p:nvPr>
        </p:nvSpPr>
        <p:spPr bwMode="auto">
          <a:xfrm>
            <a:off x="6911975" y="3829050"/>
            <a:ext cx="347821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3" name="PA_文本框 71">
            <a:extLst>
              <a:ext uri="{FF2B5EF4-FFF2-40B4-BE49-F238E27FC236}">
                <a16:creationId xmlns:a16="http://schemas.microsoft.com/office/drawing/2014/main" id="{C4B0D1E3-973D-45F8-8253-F35E696EB30A}"/>
              </a:ext>
            </a:extLst>
          </p:cNvPr>
          <p:cNvSpPr>
            <a:spLocks noChangeArrowheads="1"/>
          </p:cNvSpPr>
          <p:nvPr>
            <p:custDataLst>
              <p:tags r:id="rId18"/>
            </p:custDataLst>
          </p:nvPr>
        </p:nvSpPr>
        <p:spPr bwMode="auto">
          <a:xfrm>
            <a:off x="6911975" y="5040313"/>
            <a:ext cx="34782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4" name="PA_文本框 10">
            <a:extLst>
              <a:ext uri="{FF2B5EF4-FFF2-40B4-BE49-F238E27FC236}">
                <a16:creationId xmlns:a16="http://schemas.microsoft.com/office/drawing/2014/main" id="{A2C8103F-7086-433E-93CB-2F7A4D5E3C39}"/>
              </a:ext>
            </a:extLst>
          </p:cNvPr>
          <p:cNvSpPr>
            <a:spLocks noChangeArrowheads="1"/>
          </p:cNvSpPr>
          <p:nvPr>
            <p:custDataLst>
              <p:tags r:id="rId19"/>
            </p:custDataLst>
          </p:nvPr>
        </p:nvSpPr>
        <p:spPr bwMode="auto">
          <a:xfrm>
            <a:off x="5245100" y="1366838"/>
            <a:ext cx="6953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a:t>
            </a:r>
            <a:endParaRPr kumimoji="0" lang="zh-CN" altLang="en-US"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5" name="PA_文本框 37">
            <a:extLst>
              <a:ext uri="{FF2B5EF4-FFF2-40B4-BE49-F238E27FC236}">
                <a16:creationId xmlns:a16="http://schemas.microsoft.com/office/drawing/2014/main" id="{F534F684-F4C6-497C-9443-937A2AC927FF}"/>
              </a:ext>
            </a:extLst>
          </p:cNvPr>
          <p:cNvSpPr>
            <a:spLocks noChangeArrowheads="1"/>
          </p:cNvSpPr>
          <p:nvPr>
            <p:custDataLst>
              <p:tags r:id="rId20"/>
            </p:custDataLst>
          </p:nvPr>
        </p:nvSpPr>
        <p:spPr bwMode="auto">
          <a:xfrm>
            <a:off x="5145088" y="2754313"/>
            <a:ext cx="930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W</a:t>
            </a:r>
            <a:endParaRPr kumimoji="0" lang="zh-CN" altLang="en-US"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6" name="PA_文本框 38">
            <a:extLst>
              <a:ext uri="{FF2B5EF4-FFF2-40B4-BE49-F238E27FC236}">
                <a16:creationId xmlns:a16="http://schemas.microsoft.com/office/drawing/2014/main" id="{ADBD5FF6-443A-4133-84A0-3993A0837E85}"/>
              </a:ext>
            </a:extLst>
          </p:cNvPr>
          <p:cNvSpPr>
            <a:spLocks noChangeArrowheads="1"/>
          </p:cNvSpPr>
          <p:nvPr>
            <p:custDataLst>
              <p:tags r:id="rId21"/>
            </p:custDataLst>
          </p:nvPr>
        </p:nvSpPr>
        <p:spPr bwMode="auto">
          <a:xfrm>
            <a:off x="5197475" y="3922713"/>
            <a:ext cx="8159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O</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7" name="PA_文本框 39">
            <a:extLst>
              <a:ext uri="{FF2B5EF4-FFF2-40B4-BE49-F238E27FC236}">
                <a16:creationId xmlns:a16="http://schemas.microsoft.com/office/drawing/2014/main" id="{A89F62CC-3AD7-411A-9266-31167AE886B4}"/>
              </a:ext>
            </a:extLst>
          </p:cNvPr>
          <p:cNvSpPr>
            <a:spLocks noChangeArrowheads="1"/>
          </p:cNvSpPr>
          <p:nvPr>
            <p:custDataLst>
              <p:tags r:id="rId22"/>
            </p:custDataLst>
          </p:nvPr>
        </p:nvSpPr>
        <p:spPr bwMode="auto">
          <a:xfrm>
            <a:off x="5275263" y="5210175"/>
            <a:ext cx="665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T</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168774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41986"/>
                                        </p:tgtEl>
                                        <p:attrNameLst>
                                          <p:attrName>style.visibility</p:attrName>
                                        </p:attrNameLst>
                                      </p:cBhvr>
                                      <p:to>
                                        <p:strVal val="visible"/>
                                      </p:to>
                                    </p:set>
                                    <p:anim to="" calcmode="lin" valueType="num">
                                      <p:cBhvr>
                                        <p:cTn id="7" dur="700" fill="hold">
                                          <p:stCondLst>
                                            <p:cond delay="0"/>
                                          </p:stCondLst>
                                        </p:cTn>
                                        <p:tgtEl>
                                          <p:spTgt spid="41986"/>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41986"/>
                                        </p:tgtEl>
                                      </p:cBhvr>
                                    </p:animEffect>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41987"/>
                                        </p:tgtEl>
                                        <p:attrNameLst>
                                          <p:attrName>style.visibility</p:attrName>
                                        </p:attrNameLst>
                                      </p:cBhvr>
                                      <p:to>
                                        <p:strVal val="visible"/>
                                      </p:to>
                                    </p:set>
                                    <p:anim to="" calcmode="lin" valueType="num">
                                      <p:cBhvr>
                                        <p:cTn id="11" dur="700" fill="hold">
                                          <p:stCondLst>
                                            <p:cond delay="0"/>
                                          </p:stCondLst>
                                        </p:cTn>
                                        <p:tgtEl>
                                          <p:spTgt spid="41987"/>
                                        </p:tgtEl>
                                        <p:attrNameLst>
                                          <p:attrName>ppt_x</p:attrName>
                                        </p:attrNameLst>
                                      </p:cBhvr>
                                      <p:tavLst>
                                        <p:tav tm="0" fmla="#ppt_x-#ppt_w*((1.5-1.5*$)^3-(1.5-1.5*$)^2)">
                                          <p:val>
                                            <p:strVal val="0"/>
                                          </p:val>
                                        </p:tav>
                                        <p:tav tm="100000">
                                          <p:val>
                                            <p:strVal val="1"/>
                                          </p:val>
                                        </p:tav>
                                      </p:tavLst>
                                    </p:anim>
                                    <p:animEffect filter="fade">
                                      <p:cBhvr>
                                        <p:cTn id="12" dur="700">
                                          <p:stCondLst>
                                            <p:cond delay="0"/>
                                          </p:stCondLst>
                                        </p:cTn>
                                        <p:tgtEl>
                                          <p:spTgt spid="41987"/>
                                        </p:tgtEl>
                                      </p:cBhvr>
                                    </p:animEffect>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41988"/>
                                        </p:tgtEl>
                                        <p:attrNameLst>
                                          <p:attrName>style.visibility</p:attrName>
                                        </p:attrNameLst>
                                      </p:cBhvr>
                                      <p:to>
                                        <p:strVal val="visible"/>
                                      </p:to>
                                    </p:set>
                                    <p:anim to="" calcmode="lin" valueType="num">
                                      <p:cBhvr>
                                        <p:cTn id="15" dur="700" fill="hold">
                                          <p:stCondLst>
                                            <p:cond delay="0"/>
                                          </p:stCondLst>
                                        </p:cTn>
                                        <p:tgtEl>
                                          <p:spTgt spid="41988"/>
                                        </p:tgtEl>
                                        <p:attrNameLst>
                                          <p:attrName>ppt_x</p:attrName>
                                        </p:attrNameLst>
                                      </p:cBhvr>
                                      <p:tavLst>
                                        <p:tav tm="0" fmla="#ppt_x-#ppt_w*((1.5-1.5*$)^3-(1.5-1.5*$)^2)">
                                          <p:val>
                                            <p:strVal val="0"/>
                                          </p:val>
                                        </p:tav>
                                        <p:tav tm="100000">
                                          <p:val>
                                            <p:strVal val="1"/>
                                          </p:val>
                                        </p:tav>
                                      </p:tavLst>
                                    </p:anim>
                                    <p:animEffect filter="fade">
                                      <p:cBhvr>
                                        <p:cTn id="16" dur="700">
                                          <p:stCondLst>
                                            <p:cond delay="0"/>
                                          </p:stCondLst>
                                        </p:cTn>
                                        <p:tgtEl>
                                          <p:spTgt spid="41988"/>
                                        </p:tgtEl>
                                      </p:cBhvr>
                                    </p:animEffect>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41989"/>
                                        </p:tgtEl>
                                        <p:attrNameLst>
                                          <p:attrName>style.visibility</p:attrName>
                                        </p:attrNameLst>
                                      </p:cBhvr>
                                      <p:to>
                                        <p:strVal val="visible"/>
                                      </p:to>
                                    </p:set>
                                    <p:anim to="" calcmode="lin" valueType="num">
                                      <p:cBhvr>
                                        <p:cTn id="19" dur="700" fill="hold">
                                          <p:stCondLst>
                                            <p:cond delay="0"/>
                                          </p:stCondLst>
                                        </p:cTn>
                                        <p:tgtEl>
                                          <p:spTgt spid="41989"/>
                                        </p:tgtEl>
                                        <p:attrNameLst>
                                          <p:attrName>ppt_x</p:attrName>
                                        </p:attrNameLst>
                                      </p:cBhvr>
                                      <p:tavLst>
                                        <p:tav tm="0" fmla="#ppt_x-#ppt_w*((1.5-1.5*$)^3-(1.5-1.5*$)^2)">
                                          <p:val>
                                            <p:strVal val="0"/>
                                          </p:val>
                                        </p:tav>
                                        <p:tav tm="100000">
                                          <p:val>
                                            <p:strVal val="1"/>
                                          </p:val>
                                        </p:tav>
                                      </p:tavLst>
                                    </p:anim>
                                    <p:animEffect filter="fade">
                                      <p:cBhvr>
                                        <p:cTn id="20" dur="700">
                                          <p:stCondLst>
                                            <p:cond delay="0"/>
                                          </p:stCondLst>
                                        </p:cTn>
                                        <p:tgtEl>
                                          <p:spTgt spid="41989"/>
                                        </p:tgtEl>
                                      </p:cBhvr>
                                    </p:animEffect>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41990"/>
                                        </p:tgtEl>
                                        <p:attrNameLst>
                                          <p:attrName>style.visibility</p:attrName>
                                        </p:attrNameLst>
                                      </p:cBhvr>
                                      <p:to>
                                        <p:strVal val="visible"/>
                                      </p:to>
                                    </p:set>
                                    <p:anim to="" calcmode="lin" valueType="num">
                                      <p:cBhvr>
                                        <p:cTn id="23" dur="700" fill="hold">
                                          <p:stCondLst>
                                            <p:cond delay="0"/>
                                          </p:stCondLst>
                                        </p:cTn>
                                        <p:tgtEl>
                                          <p:spTgt spid="41990"/>
                                        </p:tgtEl>
                                        <p:attrNameLst>
                                          <p:attrName>ppt_x</p:attrName>
                                        </p:attrNameLst>
                                      </p:cBhvr>
                                      <p:tavLst>
                                        <p:tav tm="0" fmla="#ppt_x-#ppt_w*((1.5-1.5*$)^3-(1.5-1.5*$)^2)">
                                          <p:val>
                                            <p:strVal val="0"/>
                                          </p:val>
                                        </p:tav>
                                        <p:tav tm="100000">
                                          <p:val>
                                            <p:strVal val="1"/>
                                          </p:val>
                                        </p:tav>
                                      </p:tavLst>
                                    </p:anim>
                                    <p:animEffect filter="fade">
                                      <p:cBhvr>
                                        <p:cTn id="24" dur="700">
                                          <p:stCondLst>
                                            <p:cond delay="0"/>
                                          </p:stCondLst>
                                        </p:cTn>
                                        <p:tgtEl>
                                          <p:spTgt spid="41990"/>
                                        </p:tgtEl>
                                      </p:cBhvr>
                                    </p:animEffect>
                                  </p:childTnLst>
                                </p:cTn>
                              </p:par>
                              <p:par>
                                <p:cTn id="25" presetID="0" presetClass="entr" presetSubtype="0" fill="hold" grpId="0" nodeType="withEffect">
                                  <p:stCondLst>
                                    <p:cond delay="0"/>
                                  </p:stCondLst>
                                  <p:iterate type="lt">
                                    <p:tmPct val="10000"/>
                                  </p:iterate>
                                  <p:childTnLst>
                                    <p:set>
                                      <p:cBhvr>
                                        <p:cTn id="26" dur="700" fill="hold">
                                          <p:stCondLst>
                                            <p:cond delay="0"/>
                                          </p:stCondLst>
                                        </p:cTn>
                                        <p:tgtEl>
                                          <p:spTgt spid="41991"/>
                                        </p:tgtEl>
                                        <p:attrNameLst>
                                          <p:attrName>style.visibility</p:attrName>
                                        </p:attrNameLst>
                                      </p:cBhvr>
                                      <p:to>
                                        <p:strVal val="visible"/>
                                      </p:to>
                                    </p:set>
                                    <p:anim to="" calcmode="lin" valueType="num">
                                      <p:cBhvr>
                                        <p:cTn id="27" dur="700" fill="hold">
                                          <p:stCondLst>
                                            <p:cond delay="0"/>
                                          </p:stCondLst>
                                        </p:cTn>
                                        <p:tgtEl>
                                          <p:spTgt spid="41991"/>
                                        </p:tgtEl>
                                        <p:attrNameLst>
                                          <p:attrName>ppt_x</p:attrName>
                                        </p:attrNameLst>
                                      </p:cBhvr>
                                      <p:tavLst>
                                        <p:tav tm="0" fmla="#ppt_x-#ppt_w*((1.5-1.5*$)^3-(1.5-1.5*$)^2)">
                                          <p:val>
                                            <p:strVal val="0"/>
                                          </p:val>
                                        </p:tav>
                                        <p:tav tm="100000">
                                          <p:val>
                                            <p:strVal val="1"/>
                                          </p:val>
                                        </p:tav>
                                      </p:tavLst>
                                    </p:anim>
                                    <p:animEffect filter="fade">
                                      <p:cBhvr>
                                        <p:cTn id="28" dur="700">
                                          <p:stCondLst>
                                            <p:cond delay="0"/>
                                          </p:stCondLst>
                                        </p:cTn>
                                        <p:tgtEl>
                                          <p:spTgt spid="41991"/>
                                        </p:tgtEl>
                                      </p:cBhvr>
                                    </p:animEffect>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41992"/>
                                        </p:tgtEl>
                                        <p:attrNameLst>
                                          <p:attrName>style.visibility</p:attrName>
                                        </p:attrNameLst>
                                      </p:cBhvr>
                                      <p:to>
                                        <p:strVal val="visible"/>
                                      </p:to>
                                    </p:set>
                                    <p:anim to="" calcmode="lin" valueType="num">
                                      <p:cBhvr>
                                        <p:cTn id="31" dur="700" fill="hold">
                                          <p:stCondLst>
                                            <p:cond delay="0"/>
                                          </p:stCondLst>
                                        </p:cTn>
                                        <p:tgtEl>
                                          <p:spTgt spid="41992"/>
                                        </p:tgtEl>
                                        <p:attrNameLst>
                                          <p:attrName>ppt_x</p:attrName>
                                        </p:attrNameLst>
                                      </p:cBhvr>
                                      <p:tavLst>
                                        <p:tav tm="0" fmla="#ppt_x-#ppt_w*((1.5-1.5*$)^3-(1.5-1.5*$)^2)">
                                          <p:val>
                                            <p:strVal val="0"/>
                                          </p:val>
                                        </p:tav>
                                        <p:tav tm="100000">
                                          <p:val>
                                            <p:strVal val="1"/>
                                          </p:val>
                                        </p:tav>
                                      </p:tavLst>
                                    </p:anim>
                                    <p:animEffect filter="fade">
                                      <p:cBhvr>
                                        <p:cTn id="32" dur="700">
                                          <p:stCondLst>
                                            <p:cond delay="0"/>
                                          </p:stCondLst>
                                        </p:cTn>
                                        <p:tgtEl>
                                          <p:spTgt spid="41992"/>
                                        </p:tgtEl>
                                      </p:cBhvr>
                                    </p:animEffect>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41993"/>
                                        </p:tgtEl>
                                        <p:attrNameLst>
                                          <p:attrName>style.visibility</p:attrName>
                                        </p:attrNameLst>
                                      </p:cBhvr>
                                      <p:to>
                                        <p:strVal val="visible"/>
                                      </p:to>
                                    </p:set>
                                    <p:anim to="" calcmode="lin" valueType="num">
                                      <p:cBhvr>
                                        <p:cTn id="35" dur="700" fill="hold">
                                          <p:stCondLst>
                                            <p:cond delay="0"/>
                                          </p:stCondLst>
                                        </p:cTn>
                                        <p:tgtEl>
                                          <p:spTgt spid="41993"/>
                                        </p:tgtEl>
                                        <p:attrNameLst>
                                          <p:attrName>ppt_x</p:attrName>
                                        </p:attrNameLst>
                                      </p:cBhvr>
                                      <p:tavLst>
                                        <p:tav tm="0" fmla="#ppt_x-#ppt_w*((1.5-1.5*$)^3-(1.5-1.5*$)^2)">
                                          <p:val>
                                            <p:strVal val="0"/>
                                          </p:val>
                                        </p:tav>
                                        <p:tav tm="100000">
                                          <p:val>
                                            <p:strVal val="1"/>
                                          </p:val>
                                        </p:tav>
                                      </p:tavLst>
                                    </p:anim>
                                    <p:animEffect filter="fade">
                                      <p:cBhvr>
                                        <p:cTn id="36" dur="700">
                                          <p:stCondLst>
                                            <p:cond delay="0"/>
                                          </p:stCondLst>
                                        </p:cTn>
                                        <p:tgtEl>
                                          <p:spTgt spid="41993"/>
                                        </p:tgtEl>
                                      </p:cBhvr>
                                    </p:animEffect>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41994"/>
                                        </p:tgtEl>
                                        <p:attrNameLst>
                                          <p:attrName>style.visibility</p:attrName>
                                        </p:attrNameLst>
                                      </p:cBhvr>
                                      <p:to>
                                        <p:strVal val="visible"/>
                                      </p:to>
                                    </p:set>
                                    <p:anim to="" calcmode="lin" valueType="num">
                                      <p:cBhvr>
                                        <p:cTn id="39" dur="700" fill="hold">
                                          <p:stCondLst>
                                            <p:cond delay="0"/>
                                          </p:stCondLst>
                                        </p:cTn>
                                        <p:tgtEl>
                                          <p:spTgt spid="41994"/>
                                        </p:tgtEl>
                                        <p:attrNameLst>
                                          <p:attrName>ppt_x</p:attrName>
                                        </p:attrNameLst>
                                      </p:cBhvr>
                                      <p:tavLst>
                                        <p:tav tm="0" fmla="#ppt_x-#ppt_w*((1.5-1.5*$)^3-(1.5-1.5*$)^2)">
                                          <p:val>
                                            <p:strVal val="0"/>
                                          </p:val>
                                        </p:tav>
                                        <p:tav tm="100000">
                                          <p:val>
                                            <p:strVal val="1"/>
                                          </p:val>
                                        </p:tav>
                                      </p:tavLst>
                                    </p:anim>
                                    <p:animEffect filter="fade">
                                      <p:cBhvr>
                                        <p:cTn id="40" dur="700">
                                          <p:stCondLst>
                                            <p:cond delay="0"/>
                                          </p:stCondLst>
                                        </p:cTn>
                                        <p:tgtEl>
                                          <p:spTgt spid="41994"/>
                                        </p:tgtEl>
                                      </p:cBhvr>
                                    </p:animEffect>
                                  </p:childTnLst>
                                </p:cTn>
                              </p:par>
                              <p:par>
                                <p:cTn id="41" presetID="0" presetClass="entr" presetSubtype="0" fill="hold" grpId="0" nodeType="withEffect">
                                  <p:stCondLst>
                                    <p:cond delay="0"/>
                                  </p:stCondLst>
                                  <p:iterate type="lt">
                                    <p:tmPct val="10000"/>
                                  </p:iterate>
                                  <p:childTnLst>
                                    <p:set>
                                      <p:cBhvr>
                                        <p:cTn id="42" dur="700" fill="hold">
                                          <p:stCondLst>
                                            <p:cond delay="0"/>
                                          </p:stCondLst>
                                        </p:cTn>
                                        <p:tgtEl>
                                          <p:spTgt spid="41995"/>
                                        </p:tgtEl>
                                        <p:attrNameLst>
                                          <p:attrName>style.visibility</p:attrName>
                                        </p:attrNameLst>
                                      </p:cBhvr>
                                      <p:to>
                                        <p:strVal val="visible"/>
                                      </p:to>
                                    </p:set>
                                    <p:anim to="" calcmode="lin" valueType="num">
                                      <p:cBhvr>
                                        <p:cTn id="43" dur="700" fill="hold">
                                          <p:stCondLst>
                                            <p:cond delay="0"/>
                                          </p:stCondLst>
                                        </p:cTn>
                                        <p:tgtEl>
                                          <p:spTgt spid="41995"/>
                                        </p:tgtEl>
                                        <p:attrNameLst>
                                          <p:attrName>ppt_x</p:attrName>
                                        </p:attrNameLst>
                                      </p:cBhvr>
                                      <p:tavLst>
                                        <p:tav tm="0" fmla="#ppt_x-#ppt_w*((1.5-1.5*$)^3-(1.5-1.5*$)^2)">
                                          <p:val>
                                            <p:strVal val="0"/>
                                          </p:val>
                                        </p:tav>
                                        <p:tav tm="100000">
                                          <p:val>
                                            <p:strVal val="1"/>
                                          </p:val>
                                        </p:tav>
                                      </p:tavLst>
                                    </p:anim>
                                    <p:animEffect filter="fade">
                                      <p:cBhvr>
                                        <p:cTn id="44" dur="700">
                                          <p:stCondLst>
                                            <p:cond delay="0"/>
                                          </p:stCondLst>
                                        </p:cTn>
                                        <p:tgtEl>
                                          <p:spTgt spid="41995"/>
                                        </p:tgtEl>
                                      </p:cBhvr>
                                    </p:animEffect>
                                  </p:childTnLst>
                                </p:cTn>
                              </p:par>
                              <p:par>
                                <p:cTn id="45" presetID="0" presetClass="entr" presetSubtype="0" fill="hold" grpId="0" nodeType="withEffect">
                                  <p:stCondLst>
                                    <p:cond delay="0"/>
                                  </p:stCondLst>
                                  <p:iterate type="lt">
                                    <p:tmPct val="10000"/>
                                  </p:iterate>
                                  <p:childTnLst>
                                    <p:set>
                                      <p:cBhvr>
                                        <p:cTn id="46" dur="700" fill="hold">
                                          <p:stCondLst>
                                            <p:cond delay="0"/>
                                          </p:stCondLst>
                                        </p:cTn>
                                        <p:tgtEl>
                                          <p:spTgt spid="41996"/>
                                        </p:tgtEl>
                                        <p:attrNameLst>
                                          <p:attrName>style.visibility</p:attrName>
                                        </p:attrNameLst>
                                      </p:cBhvr>
                                      <p:to>
                                        <p:strVal val="visible"/>
                                      </p:to>
                                    </p:set>
                                    <p:anim to="" calcmode="lin" valueType="num">
                                      <p:cBhvr>
                                        <p:cTn id="47" dur="700" fill="hold">
                                          <p:stCondLst>
                                            <p:cond delay="0"/>
                                          </p:stCondLst>
                                        </p:cTn>
                                        <p:tgtEl>
                                          <p:spTgt spid="41996"/>
                                        </p:tgtEl>
                                        <p:attrNameLst>
                                          <p:attrName>ppt_x</p:attrName>
                                        </p:attrNameLst>
                                      </p:cBhvr>
                                      <p:tavLst>
                                        <p:tav tm="0" fmla="#ppt_x-#ppt_w*((1.5-1.5*$)^3-(1.5-1.5*$)^2)">
                                          <p:val>
                                            <p:strVal val="0"/>
                                          </p:val>
                                        </p:tav>
                                        <p:tav tm="100000">
                                          <p:val>
                                            <p:strVal val="1"/>
                                          </p:val>
                                        </p:tav>
                                      </p:tavLst>
                                    </p:anim>
                                    <p:animEffect filter="fade">
                                      <p:cBhvr>
                                        <p:cTn id="48" dur="700">
                                          <p:stCondLst>
                                            <p:cond delay="0"/>
                                          </p:stCondLst>
                                        </p:cTn>
                                        <p:tgtEl>
                                          <p:spTgt spid="41996"/>
                                        </p:tgtEl>
                                      </p:cBhvr>
                                    </p:animEffect>
                                  </p:childTnLst>
                                </p:cTn>
                              </p:par>
                              <p:par>
                                <p:cTn id="49" presetID="0" presetClass="entr" presetSubtype="0" fill="hold" grpId="0" nodeType="withEffect">
                                  <p:stCondLst>
                                    <p:cond delay="0"/>
                                  </p:stCondLst>
                                  <p:iterate type="lt">
                                    <p:tmPct val="10000"/>
                                  </p:iterate>
                                  <p:childTnLst>
                                    <p:set>
                                      <p:cBhvr>
                                        <p:cTn id="50" dur="700" fill="hold">
                                          <p:stCondLst>
                                            <p:cond delay="0"/>
                                          </p:stCondLst>
                                        </p:cTn>
                                        <p:tgtEl>
                                          <p:spTgt spid="41997"/>
                                        </p:tgtEl>
                                        <p:attrNameLst>
                                          <p:attrName>style.visibility</p:attrName>
                                        </p:attrNameLst>
                                      </p:cBhvr>
                                      <p:to>
                                        <p:strVal val="visible"/>
                                      </p:to>
                                    </p:set>
                                    <p:anim to="" calcmode="lin" valueType="num">
                                      <p:cBhvr>
                                        <p:cTn id="51" dur="700" fill="hold">
                                          <p:stCondLst>
                                            <p:cond delay="0"/>
                                          </p:stCondLst>
                                        </p:cTn>
                                        <p:tgtEl>
                                          <p:spTgt spid="41997"/>
                                        </p:tgtEl>
                                        <p:attrNameLst>
                                          <p:attrName>ppt_x</p:attrName>
                                        </p:attrNameLst>
                                      </p:cBhvr>
                                      <p:tavLst>
                                        <p:tav tm="0" fmla="#ppt_x-#ppt_w*((1.5-1.5*$)^3-(1.5-1.5*$)^2)">
                                          <p:val>
                                            <p:strVal val="0"/>
                                          </p:val>
                                        </p:tav>
                                        <p:tav tm="100000">
                                          <p:val>
                                            <p:strVal val="1"/>
                                          </p:val>
                                        </p:tav>
                                      </p:tavLst>
                                    </p:anim>
                                    <p:animEffect filter="fade">
                                      <p:cBhvr>
                                        <p:cTn id="52" dur="700">
                                          <p:stCondLst>
                                            <p:cond delay="0"/>
                                          </p:stCondLst>
                                        </p:cTn>
                                        <p:tgtEl>
                                          <p:spTgt spid="41997"/>
                                        </p:tgtEl>
                                      </p:cBhvr>
                                    </p:animEffect>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41998"/>
                                        </p:tgtEl>
                                        <p:attrNameLst>
                                          <p:attrName>style.visibility</p:attrName>
                                        </p:attrNameLst>
                                      </p:cBhvr>
                                      <p:to>
                                        <p:strVal val="visible"/>
                                      </p:to>
                                    </p:set>
                                    <p:anim to="" calcmode="lin" valueType="num">
                                      <p:cBhvr>
                                        <p:cTn id="55" dur="700" fill="hold">
                                          <p:stCondLst>
                                            <p:cond delay="0"/>
                                          </p:stCondLst>
                                        </p:cTn>
                                        <p:tgtEl>
                                          <p:spTgt spid="41998"/>
                                        </p:tgtEl>
                                        <p:attrNameLst>
                                          <p:attrName>ppt_x</p:attrName>
                                        </p:attrNameLst>
                                      </p:cBhvr>
                                      <p:tavLst>
                                        <p:tav tm="0" fmla="#ppt_x-#ppt_w*((1.5-1.5*$)^3-(1.5-1.5*$)^2)">
                                          <p:val>
                                            <p:strVal val="0"/>
                                          </p:val>
                                        </p:tav>
                                        <p:tav tm="100000">
                                          <p:val>
                                            <p:strVal val="1"/>
                                          </p:val>
                                        </p:tav>
                                      </p:tavLst>
                                    </p:anim>
                                    <p:animEffect filter="fade">
                                      <p:cBhvr>
                                        <p:cTn id="56" dur="700">
                                          <p:stCondLst>
                                            <p:cond delay="0"/>
                                          </p:stCondLst>
                                        </p:cTn>
                                        <p:tgtEl>
                                          <p:spTgt spid="41998"/>
                                        </p:tgtEl>
                                      </p:cBhvr>
                                    </p:animEffect>
                                  </p:childTnLst>
                                </p:cTn>
                              </p:par>
                              <p:par>
                                <p:cTn id="57" presetID="0" presetClass="entr" presetSubtype="0" fill="hold" nodeType="withEffect">
                                  <p:stCondLst>
                                    <p:cond delay="0"/>
                                  </p:stCondLst>
                                  <p:childTnLst>
                                    <p:set>
                                      <p:cBhvr>
                                        <p:cTn id="58" dur="700" fill="hold">
                                          <p:stCondLst>
                                            <p:cond delay="0"/>
                                          </p:stCondLst>
                                        </p:cTn>
                                        <p:tgtEl>
                                          <p:spTgt spid="41999"/>
                                        </p:tgtEl>
                                        <p:attrNameLst>
                                          <p:attrName>style.visibility</p:attrName>
                                        </p:attrNameLst>
                                      </p:cBhvr>
                                      <p:to>
                                        <p:strVal val="visible"/>
                                      </p:to>
                                    </p:set>
                                    <p:anim to="" calcmode="lin" valueType="num">
                                      <p:cBhvr>
                                        <p:cTn id="59" dur="700" fill="hold">
                                          <p:stCondLst>
                                            <p:cond delay="0"/>
                                          </p:stCondLst>
                                        </p:cTn>
                                        <p:tgtEl>
                                          <p:spTgt spid="41999"/>
                                        </p:tgtEl>
                                        <p:attrNameLst>
                                          <p:attrName>ppt_x</p:attrName>
                                        </p:attrNameLst>
                                      </p:cBhvr>
                                      <p:tavLst>
                                        <p:tav tm="0" fmla="#ppt_x-#ppt_w*((1.5-1.5*$)^3-(1.5-1.5*$)^2)">
                                          <p:val>
                                            <p:strVal val="0"/>
                                          </p:val>
                                        </p:tav>
                                        <p:tav tm="100000">
                                          <p:val>
                                            <p:strVal val="1"/>
                                          </p:val>
                                        </p:tav>
                                      </p:tavLst>
                                    </p:anim>
                                    <p:animEffect filter="fade">
                                      <p:cBhvr>
                                        <p:cTn id="60" dur="700">
                                          <p:stCondLst>
                                            <p:cond delay="0"/>
                                          </p:stCondLst>
                                        </p:cTn>
                                        <p:tgtEl>
                                          <p:spTgt spid="41999"/>
                                        </p:tgtEl>
                                      </p:cBhvr>
                                    </p:animEffect>
                                  </p:childTnLst>
                                </p:cTn>
                              </p:par>
                              <p:par>
                                <p:cTn id="61" presetID="0" presetClass="entr" presetSubtype="0" fill="hold" grpId="0" nodeType="withEffect">
                                  <p:stCondLst>
                                    <p:cond delay="0"/>
                                  </p:stCondLst>
                                  <p:iterate type="lt">
                                    <p:tmPct val="10000"/>
                                  </p:iterate>
                                  <p:childTnLst>
                                    <p:set>
                                      <p:cBhvr>
                                        <p:cTn id="62" dur="700" fill="hold">
                                          <p:stCondLst>
                                            <p:cond delay="0"/>
                                          </p:stCondLst>
                                        </p:cTn>
                                        <p:tgtEl>
                                          <p:spTgt spid="42000"/>
                                        </p:tgtEl>
                                        <p:attrNameLst>
                                          <p:attrName>style.visibility</p:attrName>
                                        </p:attrNameLst>
                                      </p:cBhvr>
                                      <p:to>
                                        <p:strVal val="visible"/>
                                      </p:to>
                                    </p:set>
                                    <p:anim to="" calcmode="lin" valueType="num">
                                      <p:cBhvr>
                                        <p:cTn id="63" dur="700" fill="hold">
                                          <p:stCondLst>
                                            <p:cond delay="0"/>
                                          </p:stCondLst>
                                        </p:cTn>
                                        <p:tgtEl>
                                          <p:spTgt spid="42000"/>
                                        </p:tgtEl>
                                        <p:attrNameLst>
                                          <p:attrName>ppt_x</p:attrName>
                                        </p:attrNameLst>
                                      </p:cBhvr>
                                      <p:tavLst>
                                        <p:tav tm="0" fmla="#ppt_x-#ppt_w*((1.5-1.5*$)^3-(1.5-1.5*$)^2)">
                                          <p:val>
                                            <p:strVal val="0"/>
                                          </p:val>
                                        </p:tav>
                                        <p:tav tm="100000">
                                          <p:val>
                                            <p:strVal val="1"/>
                                          </p:val>
                                        </p:tav>
                                      </p:tavLst>
                                    </p:anim>
                                    <p:animEffect filter="fade">
                                      <p:cBhvr>
                                        <p:cTn id="64" dur="700">
                                          <p:stCondLst>
                                            <p:cond delay="0"/>
                                          </p:stCondLst>
                                        </p:cTn>
                                        <p:tgtEl>
                                          <p:spTgt spid="42000"/>
                                        </p:tgtEl>
                                      </p:cBhvr>
                                    </p:animEffect>
                                  </p:childTnLst>
                                </p:cTn>
                              </p:par>
                              <p:par>
                                <p:cTn id="65" presetID="0" presetClass="entr" presetSubtype="0" fill="hold" grpId="0" nodeType="withEffect">
                                  <p:stCondLst>
                                    <p:cond delay="0"/>
                                  </p:stCondLst>
                                  <p:iterate type="lt">
                                    <p:tmPct val="10000"/>
                                  </p:iterate>
                                  <p:childTnLst>
                                    <p:set>
                                      <p:cBhvr>
                                        <p:cTn id="66" dur="700" fill="hold">
                                          <p:stCondLst>
                                            <p:cond delay="0"/>
                                          </p:stCondLst>
                                        </p:cTn>
                                        <p:tgtEl>
                                          <p:spTgt spid="42001"/>
                                        </p:tgtEl>
                                        <p:attrNameLst>
                                          <p:attrName>style.visibility</p:attrName>
                                        </p:attrNameLst>
                                      </p:cBhvr>
                                      <p:to>
                                        <p:strVal val="visible"/>
                                      </p:to>
                                    </p:set>
                                    <p:anim to="" calcmode="lin" valueType="num">
                                      <p:cBhvr>
                                        <p:cTn id="67" dur="700" fill="hold">
                                          <p:stCondLst>
                                            <p:cond delay="0"/>
                                          </p:stCondLst>
                                        </p:cTn>
                                        <p:tgtEl>
                                          <p:spTgt spid="42001"/>
                                        </p:tgtEl>
                                        <p:attrNameLst>
                                          <p:attrName>ppt_x</p:attrName>
                                        </p:attrNameLst>
                                      </p:cBhvr>
                                      <p:tavLst>
                                        <p:tav tm="0" fmla="#ppt_x-#ppt_w*((1.5-1.5*$)^3-(1.5-1.5*$)^2)">
                                          <p:val>
                                            <p:strVal val="0"/>
                                          </p:val>
                                        </p:tav>
                                        <p:tav tm="100000">
                                          <p:val>
                                            <p:strVal val="1"/>
                                          </p:val>
                                        </p:tav>
                                      </p:tavLst>
                                    </p:anim>
                                    <p:animEffect filter="fade">
                                      <p:cBhvr>
                                        <p:cTn id="68" dur="700">
                                          <p:stCondLst>
                                            <p:cond delay="0"/>
                                          </p:stCondLst>
                                        </p:cTn>
                                        <p:tgtEl>
                                          <p:spTgt spid="42001"/>
                                        </p:tgtEl>
                                      </p:cBhvr>
                                    </p:animEffect>
                                  </p:childTnLst>
                                </p:cTn>
                              </p:par>
                              <p:par>
                                <p:cTn id="69" presetID="0" presetClass="entr" presetSubtype="0" fill="hold" grpId="0" nodeType="withEffect">
                                  <p:stCondLst>
                                    <p:cond delay="0"/>
                                  </p:stCondLst>
                                  <p:iterate type="lt">
                                    <p:tmPct val="10000"/>
                                  </p:iterate>
                                  <p:childTnLst>
                                    <p:set>
                                      <p:cBhvr>
                                        <p:cTn id="70" dur="700" fill="hold">
                                          <p:stCondLst>
                                            <p:cond delay="0"/>
                                          </p:stCondLst>
                                        </p:cTn>
                                        <p:tgtEl>
                                          <p:spTgt spid="42002"/>
                                        </p:tgtEl>
                                        <p:attrNameLst>
                                          <p:attrName>style.visibility</p:attrName>
                                        </p:attrNameLst>
                                      </p:cBhvr>
                                      <p:to>
                                        <p:strVal val="visible"/>
                                      </p:to>
                                    </p:set>
                                    <p:anim to="" calcmode="lin" valueType="num">
                                      <p:cBhvr>
                                        <p:cTn id="71" dur="700" fill="hold">
                                          <p:stCondLst>
                                            <p:cond delay="0"/>
                                          </p:stCondLst>
                                        </p:cTn>
                                        <p:tgtEl>
                                          <p:spTgt spid="42002"/>
                                        </p:tgtEl>
                                        <p:attrNameLst>
                                          <p:attrName>ppt_x</p:attrName>
                                        </p:attrNameLst>
                                      </p:cBhvr>
                                      <p:tavLst>
                                        <p:tav tm="0" fmla="#ppt_x-#ppt_w*((1.5-1.5*$)^3-(1.5-1.5*$)^2)">
                                          <p:val>
                                            <p:strVal val="0"/>
                                          </p:val>
                                        </p:tav>
                                        <p:tav tm="100000">
                                          <p:val>
                                            <p:strVal val="1"/>
                                          </p:val>
                                        </p:tav>
                                      </p:tavLst>
                                    </p:anim>
                                    <p:animEffect filter="fade">
                                      <p:cBhvr>
                                        <p:cTn id="72" dur="700">
                                          <p:stCondLst>
                                            <p:cond delay="0"/>
                                          </p:stCondLst>
                                        </p:cTn>
                                        <p:tgtEl>
                                          <p:spTgt spid="42002"/>
                                        </p:tgtEl>
                                      </p:cBhvr>
                                    </p:animEffect>
                                  </p:childTnLst>
                                </p:cTn>
                              </p:par>
                              <p:par>
                                <p:cTn id="73" presetID="0" presetClass="entr" presetSubtype="0" fill="hold" grpId="0" nodeType="withEffect">
                                  <p:stCondLst>
                                    <p:cond delay="0"/>
                                  </p:stCondLst>
                                  <p:iterate type="lt">
                                    <p:tmPct val="10000"/>
                                  </p:iterate>
                                  <p:childTnLst>
                                    <p:set>
                                      <p:cBhvr>
                                        <p:cTn id="74" dur="700" fill="hold">
                                          <p:stCondLst>
                                            <p:cond delay="0"/>
                                          </p:stCondLst>
                                        </p:cTn>
                                        <p:tgtEl>
                                          <p:spTgt spid="42003"/>
                                        </p:tgtEl>
                                        <p:attrNameLst>
                                          <p:attrName>style.visibility</p:attrName>
                                        </p:attrNameLst>
                                      </p:cBhvr>
                                      <p:to>
                                        <p:strVal val="visible"/>
                                      </p:to>
                                    </p:set>
                                    <p:anim to="" calcmode="lin" valueType="num">
                                      <p:cBhvr>
                                        <p:cTn id="75" dur="700" fill="hold">
                                          <p:stCondLst>
                                            <p:cond delay="0"/>
                                          </p:stCondLst>
                                        </p:cTn>
                                        <p:tgtEl>
                                          <p:spTgt spid="42003"/>
                                        </p:tgtEl>
                                        <p:attrNameLst>
                                          <p:attrName>ppt_x</p:attrName>
                                        </p:attrNameLst>
                                      </p:cBhvr>
                                      <p:tavLst>
                                        <p:tav tm="0" fmla="#ppt_x-#ppt_w*((1.5-1.5*$)^3-(1.5-1.5*$)^2)">
                                          <p:val>
                                            <p:strVal val="0"/>
                                          </p:val>
                                        </p:tav>
                                        <p:tav tm="100000">
                                          <p:val>
                                            <p:strVal val="1"/>
                                          </p:val>
                                        </p:tav>
                                      </p:tavLst>
                                    </p:anim>
                                    <p:animEffect filter="fade">
                                      <p:cBhvr>
                                        <p:cTn id="76" dur="700">
                                          <p:stCondLst>
                                            <p:cond delay="0"/>
                                          </p:stCondLst>
                                        </p:cTn>
                                        <p:tgtEl>
                                          <p:spTgt spid="42003"/>
                                        </p:tgtEl>
                                      </p:cBhvr>
                                    </p:animEffect>
                                  </p:childTnLst>
                                </p:cTn>
                              </p:par>
                              <p:par>
                                <p:cTn id="77" presetID="0" presetClass="entr" presetSubtype="0" fill="hold" grpId="0" nodeType="withEffect">
                                  <p:stCondLst>
                                    <p:cond delay="0"/>
                                  </p:stCondLst>
                                  <p:iterate type="lt">
                                    <p:tmPct val="10000"/>
                                  </p:iterate>
                                  <p:childTnLst>
                                    <p:set>
                                      <p:cBhvr>
                                        <p:cTn id="78" dur="700" fill="hold">
                                          <p:stCondLst>
                                            <p:cond delay="0"/>
                                          </p:stCondLst>
                                        </p:cTn>
                                        <p:tgtEl>
                                          <p:spTgt spid="42004"/>
                                        </p:tgtEl>
                                        <p:attrNameLst>
                                          <p:attrName>style.visibility</p:attrName>
                                        </p:attrNameLst>
                                      </p:cBhvr>
                                      <p:to>
                                        <p:strVal val="visible"/>
                                      </p:to>
                                    </p:set>
                                    <p:anim to="" calcmode="lin" valueType="num">
                                      <p:cBhvr>
                                        <p:cTn id="79" dur="700" fill="hold">
                                          <p:stCondLst>
                                            <p:cond delay="0"/>
                                          </p:stCondLst>
                                        </p:cTn>
                                        <p:tgtEl>
                                          <p:spTgt spid="42004"/>
                                        </p:tgtEl>
                                        <p:attrNameLst>
                                          <p:attrName>ppt_x</p:attrName>
                                        </p:attrNameLst>
                                      </p:cBhvr>
                                      <p:tavLst>
                                        <p:tav tm="0" fmla="#ppt_x-#ppt_w*((1.5-1.5*$)^3-(1.5-1.5*$)^2)">
                                          <p:val>
                                            <p:strVal val="0"/>
                                          </p:val>
                                        </p:tav>
                                        <p:tav tm="100000">
                                          <p:val>
                                            <p:strVal val="1"/>
                                          </p:val>
                                        </p:tav>
                                      </p:tavLst>
                                    </p:anim>
                                    <p:animEffect filter="fade">
                                      <p:cBhvr>
                                        <p:cTn id="80" dur="700">
                                          <p:stCondLst>
                                            <p:cond delay="0"/>
                                          </p:stCondLst>
                                        </p:cTn>
                                        <p:tgtEl>
                                          <p:spTgt spid="42004"/>
                                        </p:tgtEl>
                                      </p:cBhvr>
                                    </p:animEffect>
                                  </p:childTnLst>
                                </p:cTn>
                              </p:par>
                              <p:par>
                                <p:cTn id="81" presetID="0" presetClass="entr" presetSubtype="0" fill="hold" grpId="0" nodeType="withEffect">
                                  <p:stCondLst>
                                    <p:cond delay="0"/>
                                  </p:stCondLst>
                                  <p:iterate type="lt">
                                    <p:tmPct val="10000"/>
                                  </p:iterate>
                                  <p:childTnLst>
                                    <p:set>
                                      <p:cBhvr>
                                        <p:cTn id="82" dur="700" fill="hold">
                                          <p:stCondLst>
                                            <p:cond delay="0"/>
                                          </p:stCondLst>
                                        </p:cTn>
                                        <p:tgtEl>
                                          <p:spTgt spid="42005"/>
                                        </p:tgtEl>
                                        <p:attrNameLst>
                                          <p:attrName>style.visibility</p:attrName>
                                        </p:attrNameLst>
                                      </p:cBhvr>
                                      <p:to>
                                        <p:strVal val="visible"/>
                                      </p:to>
                                    </p:set>
                                    <p:anim to="" calcmode="lin" valueType="num">
                                      <p:cBhvr>
                                        <p:cTn id="83" dur="700" fill="hold">
                                          <p:stCondLst>
                                            <p:cond delay="0"/>
                                          </p:stCondLst>
                                        </p:cTn>
                                        <p:tgtEl>
                                          <p:spTgt spid="42005"/>
                                        </p:tgtEl>
                                        <p:attrNameLst>
                                          <p:attrName>ppt_x</p:attrName>
                                        </p:attrNameLst>
                                      </p:cBhvr>
                                      <p:tavLst>
                                        <p:tav tm="0" fmla="#ppt_x-#ppt_w*((1.5-1.5*$)^3-(1.5-1.5*$)^2)">
                                          <p:val>
                                            <p:strVal val="0"/>
                                          </p:val>
                                        </p:tav>
                                        <p:tav tm="100000">
                                          <p:val>
                                            <p:strVal val="1"/>
                                          </p:val>
                                        </p:tav>
                                      </p:tavLst>
                                    </p:anim>
                                    <p:animEffect filter="fade">
                                      <p:cBhvr>
                                        <p:cTn id="84" dur="700">
                                          <p:stCondLst>
                                            <p:cond delay="0"/>
                                          </p:stCondLst>
                                        </p:cTn>
                                        <p:tgtEl>
                                          <p:spTgt spid="42005"/>
                                        </p:tgtEl>
                                      </p:cBhvr>
                                    </p:animEffect>
                                  </p:childTnLst>
                                </p:cTn>
                              </p:par>
                              <p:par>
                                <p:cTn id="85" presetID="0" presetClass="entr" presetSubtype="0" fill="hold" grpId="0" nodeType="withEffect">
                                  <p:stCondLst>
                                    <p:cond delay="0"/>
                                  </p:stCondLst>
                                  <p:iterate type="lt">
                                    <p:tmPct val="10000"/>
                                  </p:iterate>
                                  <p:childTnLst>
                                    <p:set>
                                      <p:cBhvr>
                                        <p:cTn id="86" dur="700" fill="hold">
                                          <p:stCondLst>
                                            <p:cond delay="0"/>
                                          </p:stCondLst>
                                        </p:cTn>
                                        <p:tgtEl>
                                          <p:spTgt spid="42006"/>
                                        </p:tgtEl>
                                        <p:attrNameLst>
                                          <p:attrName>style.visibility</p:attrName>
                                        </p:attrNameLst>
                                      </p:cBhvr>
                                      <p:to>
                                        <p:strVal val="visible"/>
                                      </p:to>
                                    </p:set>
                                    <p:anim to="" calcmode="lin" valueType="num">
                                      <p:cBhvr>
                                        <p:cTn id="87" dur="700" fill="hold">
                                          <p:stCondLst>
                                            <p:cond delay="0"/>
                                          </p:stCondLst>
                                        </p:cTn>
                                        <p:tgtEl>
                                          <p:spTgt spid="42006"/>
                                        </p:tgtEl>
                                        <p:attrNameLst>
                                          <p:attrName>ppt_x</p:attrName>
                                        </p:attrNameLst>
                                      </p:cBhvr>
                                      <p:tavLst>
                                        <p:tav tm="0" fmla="#ppt_x-#ppt_w*((1.5-1.5*$)^3-(1.5-1.5*$)^2)">
                                          <p:val>
                                            <p:strVal val="0"/>
                                          </p:val>
                                        </p:tav>
                                        <p:tav tm="100000">
                                          <p:val>
                                            <p:strVal val="1"/>
                                          </p:val>
                                        </p:tav>
                                      </p:tavLst>
                                    </p:anim>
                                    <p:animEffect filter="fade">
                                      <p:cBhvr>
                                        <p:cTn id="88" dur="700">
                                          <p:stCondLst>
                                            <p:cond delay="0"/>
                                          </p:stCondLst>
                                        </p:cTn>
                                        <p:tgtEl>
                                          <p:spTgt spid="42006"/>
                                        </p:tgtEl>
                                      </p:cBhvr>
                                    </p:animEffect>
                                  </p:childTnLst>
                                </p:cTn>
                              </p:par>
                              <p:par>
                                <p:cTn id="89" presetID="0" presetClass="entr" presetSubtype="0" fill="hold" grpId="0" nodeType="withEffect">
                                  <p:stCondLst>
                                    <p:cond delay="0"/>
                                  </p:stCondLst>
                                  <p:iterate type="lt">
                                    <p:tmPct val="10000"/>
                                  </p:iterate>
                                  <p:childTnLst>
                                    <p:set>
                                      <p:cBhvr>
                                        <p:cTn id="90" dur="700" fill="hold">
                                          <p:stCondLst>
                                            <p:cond delay="0"/>
                                          </p:stCondLst>
                                        </p:cTn>
                                        <p:tgtEl>
                                          <p:spTgt spid="42007"/>
                                        </p:tgtEl>
                                        <p:attrNameLst>
                                          <p:attrName>style.visibility</p:attrName>
                                        </p:attrNameLst>
                                      </p:cBhvr>
                                      <p:to>
                                        <p:strVal val="visible"/>
                                      </p:to>
                                    </p:set>
                                    <p:anim to="" calcmode="lin" valueType="num">
                                      <p:cBhvr>
                                        <p:cTn id="91" dur="700" fill="hold">
                                          <p:stCondLst>
                                            <p:cond delay="0"/>
                                          </p:stCondLst>
                                        </p:cTn>
                                        <p:tgtEl>
                                          <p:spTgt spid="42007"/>
                                        </p:tgtEl>
                                        <p:attrNameLst>
                                          <p:attrName>ppt_x</p:attrName>
                                        </p:attrNameLst>
                                      </p:cBhvr>
                                      <p:tavLst>
                                        <p:tav tm="0" fmla="#ppt_x-#ppt_w*((1.5-1.5*$)^3-(1.5-1.5*$)^2)">
                                          <p:val>
                                            <p:strVal val="0"/>
                                          </p:val>
                                        </p:tav>
                                        <p:tav tm="100000">
                                          <p:val>
                                            <p:strVal val="1"/>
                                          </p:val>
                                        </p:tav>
                                      </p:tavLst>
                                    </p:anim>
                                    <p:animEffect filter="fade">
                                      <p:cBhvr>
                                        <p:cTn id="92" dur="700">
                                          <p:stCondLst>
                                            <p:cond delay="0"/>
                                          </p:stCondLst>
                                        </p:cTn>
                                        <p:tgtEl>
                                          <p:spTgt spid="4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animBg="1"/>
      <p:bldP spid="41989" grpId="0" animBg="1"/>
      <p:bldP spid="41990" grpId="0"/>
      <p:bldP spid="41991" grpId="0" animBg="1"/>
      <p:bldP spid="41992" grpId="0" animBg="1"/>
      <p:bldP spid="41993" grpId="0" animBg="1"/>
      <p:bldP spid="41994" grpId="0" animBg="1"/>
      <p:bldP spid="41995" grpId="0" animBg="1"/>
      <p:bldP spid="41996" grpId="0" animBg="1"/>
      <p:bldP spid="41997" grpId="0" animBg="1"/>
      <p:bldP spid="41998" grpId="0" animBg="1"/>
      <p:bldP spid="42000" grpId="0"/>
      <p:bldP spid="42001" grpId="0"/>
      <p:bldP spid="42002" grpId="0"/>
      <p:bldP spid="42003" grpId="0"/>
      <p:bldP spid="42004" grpId="0"/>
      <p:bldP spid="42005" grpId="0"/>
      <p:bldP spid="42006" grpId="0"/>
      <p:bldP spid="42007"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80"/>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1777</TotalTime>
  <Words>1474</Words>
  <Application>Microsoft Office PowerPoint</Application>
  <PresentationFormat>宽屏</PresentationFormat>
  <Paragraphs>264</Paragraphs>
  <Slides>43</Slides>
  <Notes>6</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43</vt:i4>
      </vt:variant>
    </vt:vector>
  </HeadingPairs>
  <TitlesOfParts>
    <vt:vector size="55"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177</cp:revision>
  <dcterms:created xsi:type="dcterms:W3CDTF">2016-08-30T15:41:43Z</dcterms:created>
  <dcterms:modified xsi:type="dcterms:W3CDTF">2021-05-20T02:50:45Z</dcterms:modified>
</cp:coreProperties>
</file>